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A9_2F35212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4"/>
  </p:notesMasterIdLst>
  <p:handoutMasterIdLst>
    <p:handoutMasterId r:id="rId55"/>
  </p:handoutMasterIdLst>
  <p:sldIdLst>
    <p:sldId id="458" r:id="rId6"/>
    <p:sldId id="290" r:id="rId7"/>
    <p:sldId id="417" r:id="rId8"/>
    <p:sldId id="320" r:id="rId9"/>
    <p:sldId id="348" r:id="rId10"/>
    <p:sldId id="321" r:id="rId11"/>
    <p:sldId id="349" r:id="rId12"/>
    <p:sldId id="389" r:id="rId13"/>
    <p:sldId id="412" r:id="rId14"/>
    <p:sldId id="326" r:id="rId15"/>
    <p:sldId id="351" r:id="rId16"/>
    <p:sldId id="411" r:id="rId17"/>
    <p:sldId id="425" r:id="rId18"/>
    <p:sldId id="465" r:id="rId19"/>
    <p:sldId id="450" r:id="rId20"/>
    <p:sldId id="414" r:id="rId21"/>
    <p:sldId id="454" r:id="rId22"/>
    <p:sldId id="435" r:id="rId23"/>
    <p:sldId id="438" r:id="rId24"/>
    <p:sldId id="418" r:id="rId25"/>
    <p:sldId id="442" r:id="rId26"/>
    <p:sldId id="445" r:id="rId27"/>
    <p:sldId id="407" r:id="rId28"/>
    <p:sldId id="471" r:id="rId29"/>
    <p:sldId id="477" r:id="rId30"/>
    <p:sldId id="472" r:id="rId31"/>
    <p:sldId id="478" r:id="rId32"/>
    <p:sldId id="473" r:id="rId33"/>
    <p:sldId id="474" r:id="rId34"/>
    <p:sldId id="475" r:id="rId35"/>
    <p:sldId id="476" r:id="rId36"/>
    <p:sldId id="419" r:id="rId37"/>
    <p:sldId id="481" r:id="rId38"/>
    <p:sldId id="413" r:id="rId39"/>
    <p:sldId id="482" r:id="rId40"/>
    <p:sldId id="483" r:id="rId41"/>
    <p:sldId id="484" r:id="rId42"/>
    <p:sldId id="487" r:id="rId43"/>
    <p:sldId id="485" r:id="rId44"/>
    <p:sldId id="486" r:id="rId45"/>
    <p:sldId id="488" r:id="rId46"/>
    <p:sldId id="480" r:id="rId47"/>
    <p:sldId id="479" r:id="rId48"/>
    <p:sldId id="456" r:id="rId49"/>
    <p:sldId id="455" r:id="rId50"/>
    <p:sldId id="421" r:id="rId51"/>
    <p:sldId id="436" r:id="rId52"/>
    <p:sldId id="451" r:id="rId5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83" userDrawn="1">
          <p15:clr>
            <a:srgbClr val="A4A3A4"/>
          </p15:clr>
        </p15:guide>
        <p15:guide id="3" orient="horz" pos="102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DE204-285E-0CDA-B2E6-28ED52AD30E2}" name="Julia Ros" initials="JR" userId="S::julia.ros@connect.be::2c78ee95-58ae-4e12-aa53-7e99891c41ac" providerId="AD"/>
  <p188:author id="{1C42C20B-4BE3-06C1-AB2B-0AC5422EDDC7}" name="Julia Ros" initials="JR [2]" userId="Anonymous_Julia Ros" providerId="None"/>
  <p188:author id="{51A25B0E-DD0B-C0EA-854D-7A0565D88C48}" name="carl.vankerkhoven@aquafin.be" initials="ca" userId="S::urn:spo:guest#carl.vankerkhoven@aquafin.be::" providerId="AD"/>
  <p188:author id="{E37BA61D-74D4-9FF4-8AD5-00D981F06F6C}" name="Mauranne Beerten" initials="MB" userId="S::Mauranne.Beerten@connect.be::376344bb-d27f-4851-8de9-e41cbce6a074" providerId="AD"/>
  <p188:author id="{2C4E3424-E834-DF0C-0832-5E75B4B68FF5}" name="Mauranne Beerten" initials="MB" userId="S::mauranne.beerten@connect.be::376344bb-d27f-4851-8de9-e41cbce6a074" providerId="AD"/>
  <p188:author id="{B9CCB03C-46F0-F0A4-A892-28C2FFFF1F00}" name="Carl Van Kerkhoven" initials="CK" userId="S::carl.vankerkhoven_aquafin.be#ext#@connectbe.onmicrosoft.com::6b9229cc-6c7e-4cf8-9866-f3c6a6f28990" providerId="AD"/>
  <p188:author id="{FFBC7B6B-E5FB-0DA1-F1FF-40053BC94B0E}" name="Mauranne Beerten" initials="MB" userId="S::mbeerten@brabant.nl::15b7f34a-4507-401d-acc3-fa8b9618caf8" providerId="AD"/>
  <p188:author id="{24A540AC-449D-A1B7-B8A7-A8A270580D0A}" name="Carl Van Kerkhoven" initials="CV" userId="S::carl.vankerkhoven@aquafin.be::2988bbcc-dc44-4313-8ba7-88c9aa1741de" providerId="AD"/>
  <p188:author id="{CF9F8EEB-A212-14E6-A5C9-A3E8E2B3721C}" name="Lisa Castelli" initials="LC" userId="S::lisa.castelli@connect.be::8c5738b3-f515-4e92-aa4e-b926a5a0aaa9" providerId="AD"/>
  <p188:author id="{9C140AFB-8DBC-535F-D3A5-73FE13E886F2}" name="Lien Selis" initials="LS" userId="S::lien.selis@connect.be::098adbe1-256c-4bc5-a7e3-e8c778856e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0"/>
    <a:srgbClr val="E4EFF7"/>
    <a:srgbClr val="F3F6E9"/>
    <a:srgbClr val="C8C9CA"/>
    <a:srgbClr val="E7E7E7"/>
    <a:srgbClr val="E6E6E6"/>
    <a:srgbClr val="C2BD2B"/>
    <a:srgbClr val="1A9DD8"/>
    <a:srgbClr val="77226B"/>
    <a:srgbClr val="E4EE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guide pos="483"/>
        <p:guide orient="horz" pos="102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Van Kerckhoven" userId="S::marc.vankerckhoven@aquafin.be::2b9299bb-d8a0-49a8-867b-e0c254288a2a" providerId="AD" clId="Web-{3F1C47AC-B719-9F02-5820-E9C53D9CE5A9}"/>
    <pc:docChg chg="addSld delSld modSld">
      <pc:chgData name="Marc Van Kerckhoven" userId="S::marc.vankerckhoven@aquafin.be::2b9299bb-d8a0-49a8-867b-e0c254288a2a" providerId="AD" clId="Web-{3F1C47AC-B719-9F02-5820-E9C53D9CE5A9}" dt="2025-09-08T10:55:04.148" v="5"/>
      <pc:docMkLst>
        <pc:docMk/>
      </pc:docMkLst>
      <pc:sldChg chg="del">
        <pc:chgData name="Marc Van Kerckhoven" userId="S::marc.vankerckhoven@aquafin.be::2b9299bb-d8a0-49a8-867b-e0c254288a2a" providerId="AD" clId="Web-{3F1C47AC-B719-9F02-5820-E9C53D9CE5A9}" dt="2025-09-08T10:50:57.564" v="0"/>
        <pc:sldMkLst>
          <pc:docMk/>
          <pc:sldMk cId="136943108" sldId="434"/>
        </pc:sldMkLst>
      </pc:sldChg>
      <pc:sldChg chg="new del">
        <pc:chgData name="Marc Van Kerckhoven" userId="S::marc.vankerckhoven@aquafin.be::2b9299bb-d8a0-49a8-867b-e0c254288a2a" providerId="AD" clId="Web-{3F1C47AC-B719-9F02-5820-E9C53D9CE5A9}" dt="2025-09-08T10:55:04.148" v="5"/>
        <pc:sldMkLst>
          <pc:docMk/>
          <pc:sldMk cId="559874233" sldId="489"/>
        </pc:sldMkLst>
      </pc:sldChg>
      <pc:sldChg chg="addSp delSp modSp new del">
        <pc:chgData name="Marc Van Kerckhoven" userId="S::marc.vankerckhoven@aquafin.be::2b9299bb-d8a0-49a8-867b-e0c254288a2a" providerId="AD" clId="Web-{3F1C47AC-B719-9F02-5820-E9C53D9CE5A9}" dt="2025-09-08T10:53:06.286" v="3"/>
        <pc:sldMkLst>
          <pc:docMk/>
          <pc:sldMk cId="3946846020" sldId="489"/>
        </pc:sldMkLst>
      </pc:sldChg>
    </pc:docChg>
  </pc:docChgLst>
  <pc:docChgLst>
    <pc:chgData name="leo" userId="S::leo_raad-infra.be#ext#@myaqf.onmicrosoft.com::f530487a-15a9-4d92-bc34-6d158034ab2a" providerId="AD" clId="Web-{D188ABBA-AC73-E815-12BA-7FD2A2D8A689}"/>
    <pc:docChg chg="modSld">
      <pc:chgData name="leo" userId="S::leo_raad-infra.be#ext#@myaqf.onmicrosoft.com::f530487a-15a9-4d92-bc34-6d158034ab2a" providerId="AD" clId="Web-{D188ABBA-AC73-E815-12BA-7FD2A2D8A689}" dt="2025-09-05T07:59:08.225" v="1" actId="20577"/>
      <pc:docMkLst>
        <pc:docMk/>
      </pc:docMkLst>
      <pc:sldChg chg="modSp">
        <pc:chgData name="leo" userId="S::leo_raad-infra.be#ext#@myaqf.onmicrosoft.com::f530487a-15a9-4d92-bc34-6d158034ab2a" providerId="AD" clId="Web-{D188ABBA-AC73-E815-12BA-7FD2A2D8A689}" dt="2025-09-05T07:59:08.225" v="1" actId="20577"/>
        <pc:sldMkLst>
          <pc:docMk/>
          <pc:sldMk cId="3661524191" sldId="458"/>
        </pc:sldMkLst>
        <pc:spChg chg="mod">
          <ac:chgData name="leo" userId="S::leo_raad-infra.be#ext#@myaqf.onmicrosoft.com::f530487a-15a9-4d92-bc34-6d158034ab2a" providerId="AD" clId="Web-{D188ABBA-AC73-E815-12BA-7FD2A2D8A689}" dt="2025-09-05T07:59:08.225" v="1" actId="20577"/>
          <ac:spMkLst>
            <pc:docMk/>
            <pc:sldMk cId="3661524191" sldId="458"/>
            <ac:spMk id="21" creationId="{42644BF0-9723-E2B8-69BE-E6AD42EDAFAF}"/>
          </ac:spMkLst>
        </pc:spChg>
      </pc:sldChg>
    </pc:docChg>
  </pc:docChgLst>
  <pc:docChgLst>
    <pc:chgData name="leo" userId="S::leo_raad-infra.be#ext#@myaqf.onmicrosoft.com::f530487a-15a9-4d92-bc34-6d158034ab2a" providerId="AD" clId="Web-{A25FCBA8-AE5C-8E29-3791-89A3CBAA3434}"/>
    <pc:docChg chg="modSld">
      <pc:chgData name="leo" userId="S::leo_raad-infra.be#ext#@myaqf.onmicrosoft.com::f530487a-15a9-4d92-bc34-6d158034ab2a" providerId="AD" clId="Web-{A25FCBA8-AE5C-8E29-3791-89A3CBAA3434}" dt="2025-09-08T14:18:12.739" v="190"/>
      <pc:docMkLst>
        <pc:docMk/>
      </pc:docMkLst>
      <pc:sldChg chg="addSp delSp modSp">
        <pc:chgData name="leo" userId="S::leo_raad-infra.be#ext#@myaqf.onmicrosoft.com::f530487a-15a9-4d92-bc34-6d158034ab2a" providerId="AD" clId="Web-{A25FCBA8-AE5C-8E29-3791-89A3CBAA3434}" dt="2025-09-08T14:18:12.739" v="190"/>
        <pc:sldMkLst>
          <pc:docMk/>
          <pc:sldMk cId="2495047791" sldId="436"/>
        </pc:sldMkLst>
        <pc:graphicFrameChg chg="mod modGraphic">
          <ac:chgData name="leo" userId="S::leo_raad-infra.be#ext#@myaqf.onmicrosoft.com::f530487a-15a9-4d92-bc34-6d158034ab2a" providerId="AD" clId="Web-{A25FCBA8-AE5C-8E29-3791-89A3CBAA3434}" dt="2025-09-08T14:16:34.520" v="189"/>
          <ac:graphicFrameMkLst>
            <pc:docMk/>
            <pc:sldMk cId="2495047791" sldId="436"/>
            <ac:graphicFrameMk id="15" creationId="{E72E6268-92DF-D721-9646-5D8717130C23}"/>
          </ac:graphicFrameMkLst>
        </pc:graphicFrameChg>
        <pc:picChg chg="add mod ord">
          <ac:chgData name="leo" userId="S::leo_raad-infra.be#ext#@myaqf.onmicrosoft.com::f530487a-15a9-4d92-bc34-6d158034ab2a" providerId="AD" clId="Web-{A25FCBA8-AE5C-8E29-3791-89A3CBAA3434}" dt="2025-09-08T14:18:12.739" v="190"/>
          <ac:picMkLst>
            <pc:docMk/>
            <pc:sldMk cId="2495047791" sldId="436"/>
            <ac:picMk id="2" creationId="{902254F9-634E-0418-6105-EA9D3741CB5D}"/>
          </ac:picMkLst>
        </pc:picChg>
      </pc:sldChg>
    </pc:docChg>
  </pc:docChgLst>
  <pc:docChgLst>
    <pc:chgData name="Marieke Cyffers" userId="S::marieke.cyffers_bertem.be#ext#@myaqf.onmicrosoft.com::ed60faa8-f167-4ae7-8401-c63170cfe35b" providerId="AD" clId="Web-{25C1A35F-AA74-6250-85F2-FFA9237BD00D}"/>
    <pc:docChg chg="modSld">
      <pc:chgData name="Marieke Cyffers" userId="S::marieke.cyffers_bertem.be#ext#@myaqf.onmicrosoft.com::ed60faa8-f167-4ae7-8401-c63170cfe35b" providerId="AD" clId="Web-{25C1A35F-AA74-6250-85F2-FFA9237BD00D}" dt="2025-09-05T11:26:56.426" v="10" actId="20577"/>
      <pc:docMkLst>
        <pc:docMk/>
      </pc:docMkLst>
      <pc:sldChg chg="modSp">
        <pc:chgData name="Marieke Cyffers" userId="S::marieke.cyffers_bertem.be#ext#@myaqf.onmicrosoft.com::ed60faa8-f167-4ae7-8401-c63170cfe35b" providerId="AD" clId="Web-{25C1A35F-AA74-6250-85F2-FFA9237BD00D}" dt="2025-09-05T11:26:56.426" v="10" actId="20577"/>
        <pc:sldMkLst>
          <pc:docMk/>
          <pc:sldMk cId="825857511" sldId="417"/>
        </pc:sldMkLst>
        <pc:spChg chg="mod">
          <ac:chgData name="Marieke Cyffers" userId="S::marieke.cyffers_bertem.be#ext#@myaqf.onmicrosoft.com::ed60faa8-f167-4ae7-8401-c63170cfe35b" providerId="AD" clId="Web-{25C1A35F-AA74-6250-85F2-FFA9237BD00D}" dt="2025-09-05T11:26:56.426" v="10" actId="20577"/>
          <ac:spMkLst>
            <pc:docMk/>
            <pc:sldMk cId="825857511" sldId="417"/>
            <ac:spMk id="27" creationId="{8F3F29F6-1925-D1C5-484B-C82625CAECE6}"/>
          </ac:spMkLst>
        </pc:spChg>
      </pc:sldChg>
    </pc:docChg>
  </pc:docChgLst>
  <pc:docChgLst>
    <pc:chgData name="Nils Van den Broeck" userId="S::nils.vandenbroeck@aquafin.be::cedd9f32-352b-4124-88e2-0379c4ea8da5" providerId="AD" clId="Web-{974408BA-ABC6-6EAB-4D3C-AB112E01C86F}"/>
    <pc:docChg chg="modSld">
      <pc:chgData name="Nils Van den Broeck" userId="S::nils.vandenbroeck@aquafin.be::cedd9f32-352b-4124-88e2-0379c4ea8da5" providerId="AD" clId="Web-{974408BA-ABC6-6EAB-4D3C-AB112E01C86F}" dt="2025-09-08T13:55:42.667" v="13" actId="20577"/>
      <pc:docMkLst>
        <pc:docMk/>
      </pc:docMkLst>
      <pc:sldChg chg="modSp">
        <pc:chgData name="Nils Van den Broeck" userId="S::nils.vandenbroeck@aquafin.be::cedd9f32-352b-4124-88e2-0379c4ea8da5" providerId="AD" clId="Web-{974408BA-ABC6-6EAB-4D3C-AB112E01C86F}" dt="2025-09-08T13:55:42.667" v="13" actId="20577"/>
        <pc:sldMkLst>
          <pc:docMk/>
          <pc:sldMk cId="398244717" sldId="484"/>
        </pc:sldMkLst>
        <pc:spChg chg="mod">
          <ac:chgData name="Nils Van den Broeck" userId="S::nils.vandenbroeck@aquafin.be::cedd9f32-352b-4124-88e2-0379c4ea8da5" providerId="AD" clId="Web-{974408BA-ABC6-6EAB-4D3C-AB112E01C86F}" dt="2025-09-08T13:55:42.667" v="13" actId="20577"/>
          <ac:spMkLst>
            <pc:docMk/>
            <pc:sldMk cId="398244717" sldId="484"/>
            <ac:spMk id="2" creationId="{94DAC1C9-7405-B658-4C98-D8A541A87D20}"/>
          </ac:spMkLst>
        </pc:spChg>
      </pc:sldChg>
    </pc:docChg>
  </pc:docChgLst>
  <pc:docChgLst>
    <pc:chgData clId="Web-{D188ABBA-AC73-E815-12BA-7FD2A2D8A689}"/>
    <pc:docChg chg="modSld">
      <pc:chgData name="" userId="" providerId="" clId="Web-{D188ABBA-AC73-E815-12BA-7FD2A2D8A689}" dt="2025-09-05T07:58:58.928" v="0" actId="20577"/>
      <pc:docMkLst>
        <pc:docMk/>
      </pc:docMkLst>
      <pc:sldChg chg="modSp">
        <pc:chgData name="" userId="" providerId="" clId="Web-{D188ABBA-AC73-E815-12BA-7FD2A2D8A689}" dt="2025-09-05T07:58:58.928" v="0" actId="20577"/>
        <pc:sldMkLst>
          <pc:docMk/>
          <pc:sldMk cId="3661524191" sldId="458"/>
        </pc:sldMkLst>
        <pc:spChg chg="mod">
          <ac:chgData name="" userId="" providerId="" clId="Web-{D188ABBA-AC73-E815-12BA-7FD2A2D8A689}" dt="2025-09-05T07:58:58.928" v="0" actId="20577"/>
          <ac:spMkLst>
            <pc:docMk/>
            <pc:sldMk cId="3661524191" sldId="458"/>
            <ac:spMk id="21" creationId="{42644BF0-9723-E2B8-69BE-E6AD42EDAFAF}"/>
          </ac:spMkLst>
        </pc:spChg>
      </pc:sldChg>
    </pc:docChg>
  </pc:docChgLst>
  <pc:docChgLst>
    <pc:chgData name="Kobe Raeymaekers" userId="S::kobe.raeymaekers_kortenberg.be#ext#@myaqf.onmicrosoft.com::e0193638-943d-4219-b92f-d16c4fcf461e" providerId="AD" clId="Web-{FFBD709C-6FD0-6AF8-7555-89F7CF51FDE3}"/>
    <pc:docChg chg="modSld">
      <pc:chgData name="Kobe Raeymaekers" userId="S::kobe.raeymaekers_kortenberg.be#ext#@myaqf.onmicrosoft.com::e0193638-943d-4219-b92f-d16c4fcf461e" providerId="AD" clId="Web-{FFBD709C-6FD0-6AF8-7555-89F7CF51FDE3}" dt="2025-09-04T15:36:26.614" v="1" actId="20577"/>
      <pc:docMkLst>
        <pc:docMk/>
      </pc:docMkLst>
      <pc:sldChg chg="modSp">
        <pc:chgData name="Kobe Raeymaekers" userId="S::kobe.raeymaekers_kortenberg.be#ext#@myaqf.onmicrosoft.com::e0193638-943d-4219-b92f-d16c4fcf461e" providerId="AD" clId="Web-{FFBD709C-6FD0-6AF8-7555-89F7CF51FDE3}" dt="2025-09-04T15:36:26.614" v="1" actId="20577"/>
        <pc:sldMkLst>
          <pc:docMk/>
          <pc:sldMk cId="3661524191" sldId="458"/>
        </pc:sldMkLst>
        <pc:spChg chg="mod">
          <ac:chgData name="Kobe Raeymaekers" userId="S::kobe.raeymaekers_kortenberg.be#ext#@myaqf.onmicrosoft.com::e0193638-943d-4219-b92f-d16c4fcf461e" providerId="AD" clId="Web-{FFBD709C-6FD0-6AF8-7555-89F7CF51FDE3}" dt="2025-09-04T15:36:26.614" v="1" actId="20577"/>
          <ac:spMkLst>
            <pc:docMk/>
            <pc:sldMk cId="3661524191" sldId="458"/>
            <ac:spMk id="2" creationId="{EBBDCA71-64AD-F6BD-2820-63B3B6FA5D6E}"/>
          </ac:spMkLst>
        </pc:spChg>
      </pc:sldChg>
    </pc:docChg>
  </pc:docChgLst>
  <pc:docChgLst>
    <pc:chgData name="Marc Van Kerckhoven" userId="S::marc.vankerckhoven@aquafin.be::2b9299bb-d8a0-49a8-867b-e0c254288a2a" providerId="AD" clId="Web-{8C72DEA9-770C-0B4D-E42C-A5841DDB292D}"/>
    <pc:docChg chg="modSld sldOrd">
      <pc:chgData name="Marc Van Kerckhoven" userId="S::marc.vankerckhoven@aquafin.be::2b9299bb-d8a0-49a8-867b-e0c254288a2a" providerId="AD" clId="Web-{8C72DEA9-770C-0B4D-E42C-A5841DDB292D}" dt="2025-09-02T08:19:11.751" v="24"/>
      <pc:docMkLst>
        <pc:docMk/>
      </pc:docMkLst>
      <pc:sldChg chg="modSp">
        <pc:chgData name="Marc Van Kerckhoven" userId="S::marc.vankerckhoven@aquafin.be::2b9299bb-d8a0-49a8-867b-e0c254288a2a" providerId="AD" clId="Web-{8C72DEA9-770C-0B4D-E42C-A5841DDB292D}" dt="2025-09-02T08:17:31.937" v="23" actId="20577"/>
        <pc:sldMkLst>
          <pc:docMk/>
          <pc:sldMk cId="2241711867" sldId="290"/>
        </pc:sldMkLst>
        <pc:spChg chg="mod">
          <ac:chgData name="Marc Van Kerckhoven" userId="S::marc.vankerckhoven@aquafin.be::2b9299bb-d8a0-49a8-867b-e0c254288a2a" providerId="AD" clId="Web-{8C72DEA9-770C-0B4D-E42C-A5841DDB292D}" dt="2025-09-02T08:17:31.937" v="23" actId="20577"/>
          <ac:spMkLst>
            <pc:docMk/>
            <pc:sldMk cId="2241711867" sldId="290"/>
            <ac:spMk id="3" creationId="{5F7ADBE4-4DBA-5787-DAF8-23EA78A317F7}"/>
          </ac:spMkLst>
        </pc:spChg>
      </pc:sldChg>
      <pc:sldChg chg="ord">
        <pc:chgData name="Marc Van Kerckhoven" userId="S::marc.vankerckhoven@aquafin.be::2b9299bb-d8a0-49a8-867b-e0c254288a2a" providerId="AD" clId="Web-{8C72DEA9-770C-0B4D-E42C-A5841DDB292D}" dt="2025-09-02T08:19:11.751" v="24"/>
        <pc:sldMkLst>
          <pc:docMk/>
          <pc:sldMk cId="1534782973" sldId="413"/>
        </pc:sldMkLst>
      </pc:sldChg>
    </pc:docChg>
  </pc:docChgLst>
  <pc:docChgLst>
    <pc:chgData name="Marc Van Kerckhoven" userId="S::marc.vankerckhoven@aquafin.be::2b9299bb-d8a0-49a8-867b-e0c254288a2a" providerId="AD" clId="Web-{82D5F127-152E-CC58-FF12-1C1A56FA96D4}"/>
    <pc:docChg chg="modSld">
      <pc:chgData name="Marc Van Kerckhoven" userId="S::marc.vankerckhoven@aquafin.be::2b9299bb-d8a0-49a8-867b-e0c254288a2a" providerId="AD" clId="Web-{82D5F127-152E-CC58-FF12-1C1A56FA96D4}" dt="2025-09-02T08:19:50.265" v="1"/>
      <pc:docMkLst>
        <pc:docMk/>
      </pc:docMkLst>
      <pc:sldChg chg="delSp">
        <pc:chgData name="Marc Van Kerckhoven" userId="S::marc.vankerckhoven@aquafin.be::2b9299bb-d8a0-49a8-867b-e0c254288a2a" providerId="AD" clId="Web-{82D5F127-152E-CC58-FF12-1C1A56FA96D4}" dt="2025-09-02T08:19:50.265" v="1"/>
        <pc:sldMkLst>
          <pc:docMk/>
          <pc:sldMk cId="3661524191" sldId="458"/>
        </pc:sldMkLst>
      </pc:sldChg>
    </pc:docChg>
  </pc:docChgLst>
  <pc:docChgLst>
    <pc:chgData name="Kobe Raeymaekers" userId="S::kobe.raeymaekers_kortenberg.be#ext#@myaqf.onmicrosoft.com::e0193638-943d-4219-b92f-d16c4fcf461e" providerId="AD" clId="Web-{266B6175-FADF-A5F8-E16D-F6617B94918D}"/>
    <pc:docChg chg="modSld">
      <pc:chgData name="Kobe Raeymaekers" userId="S::kobe.raeymaekers_kortenberg.be#ext#@myaqf.onmicrosoft.com::e0193638-943d-4219-b92f-d16c4fcf461e" providerId="AD" clId="Web-{266B6175-FADF-A5F8-E16D-F6617B94918D}" dt="2025-09-08T13:21:03.921" v="19"/>
      <pc:docMkLst>
        <pc:docMk/>
      </pc:docMkLst>
      <pc:sldChg chg="addSp delSp modSp">
        <pc:chgData name="Kobe Raeymaekers" userId="S::kobe.raeymaekers_kortenberg.be#ext#@myaqf.onmicrosoft.com::e0193638-943d-4219-b92f-d16c4fcf461e" providerId="AD" clId="Web-{266B6175-FADF-A5F8-E16D-F6617B94918D}" dt="2025-09-08T13:21:03.921" v="19"/>
        <pc:sldMkLst>
          <pc:docMk/>
          <pc:sldMk cId="2495047791" sldId="436"/>
        </pc:sldMkLst>
      </pc:sldChg>
    </pc:docChg>
  </pc:docChgLst>
  <pc:docChgLst>
    <pc:chgData name="Kobe Raeymaekers" userId="S::kobe.raeymaekers_kortenberg.be#ext#@myaqf.onmicrosoft.com::e0193638-943d-4219-b92f-d16c4fcf461e" providerId="AD" clId="Web-{FC326E42-38AF-282E-0E76-C63266D2EC05}"/>
    <pc:docChg chg="addSld modSld">
      <pc:chgData name="Kobe Raeymaekers" userId="S::kobe.raeymaekers_kortenberg.be#ext#@myaqf.onmicrosoft.com::e0193638-943d-4219-b92f-d16c4fcf461e" providerId="AD" clId="Web-{FC326E42-38AF-282E-0E76-C63266D2EC05}" dt="2025-09-08T13:56:37.147" v="32"/>
      <pc:docMkLst>
        <pc:docMk/>
      </pc:docMkLst>
      <pc:sldChg chg="modSp">
        <pc:chgData name="Kobe Raeymaekers" userId="S::kobe.raeymaekers_kortenberg.be#ext#@myaqf.onmicrosoft.com::e0193638-943d-4219-b92f-d16c4fcf461e" providerId="AD" clId="Web-{FC326E42-38AF-282E-0E76-C63266D2EC05}" dt="2025-09-08T13:37:41.261" v="31"/>
        <pc:sldMkLst>
          <pc:docMk/>
          <pc:sldMk cId="2495047791" sldId="436"/>
        </pc:sldMkLst>
        <pc:graphicFrameChg chg="mod modGraphic">
          <ac:chgData name="Kobe Raeymaekers" userId="S::kobe.raeymaekers_kortenberg.be#ext#@myaqf.onmicrosoft.com::e0193638-943d-4219-b92f-d16c4fcf461e" providerId="AD" clId="Web-{FC326E42-38AF-282E-0E76-C63266D2EC05}" dt="2025-09-08T13:37:41.261" v="31"/>
          <ac:graphicFrameMkLst>
            <pc:docMk/>
            <pc:sldMk cId="2495047791" sldId="436"/>
            <ac:graphicFrameMk id="15" creationId="{E72E6268-92DF-D721-9646-5D8717130C23}"/>
          </ac:graphicFrameMkLst>
        </pc:graphicFrameChg>
      </pc:sldChg>
      <pc:sldChg chg="new">
        <pc:chgData name="Kobe Raeymaekers" userId="S::kobe.raeymaekers_kortenberg.be#ext#@myaqf.onmicrosoft.com::e0193638-943d-4219-b92f-d16c4fcf461e" providerId="AD" clId="Web-{FC326E42-38AF-282E-0E76-C63266D2EC05}" dt="2025-09-08T13:56:37.147" v="32"/>
        <pc:sldMkLst>
          <pc:docMk/>
          <pc:sldMk cId="560276041" sldId="489"/>
        </pc:sldMkLst>
      </pc:sldChg>
    </pc:docChg>
  </pc:docChgLst>
  <pc:docChgLst>
    <pc:chgData name="Kobe Raeymaekers" userId="S::kobe.raeymaekers_kortenberg.be#ext#@myaqf.onmicrosoft.com::e0193638-943d-4219-b92f-d16c4fcf461e" providerId="AD" clId="Web-{7453C72D-52B2-A344-2FF3-790990F8451A}"/>
    <pc:docChg chg="modSld">
      <pc:chgData name="Kobe Raeymaekers" userId="S::kobe.raeymaekers_kortenberg.be#ext#@myaqf.onmicrosoft.com::e0193638-943d-4219-b92f-d16c4fcf461e" providerId="AD" clId="Web-{7453C72D-52B2-A344-2FF3-790990F8451A}" dt="2025-09-08T13:24:31.059" v="4"/>
      <pc:docMkLst>
        <pc:docMk/>
      </pc:docMkLst>
      <pc:sldChg chg="addSp delSp modSp">
        <pc:chgData name="Kobe Raeymaekers" userId="S::kobe.raeymaekers_kortenberg.be#ext#@myaqf.onmicrosoft.com::e0193638-943d-4219-b92f-d16c4fcf461e" providerId="AD" clId="Web-{7453C72D-52B2-A344-2FF3-790990F8451A}" dt="2025-09-08T13:24:31.059" v="4"/>
        <pc:sldMkLst>
          <pc:docMk/>
          <pc:sldMk cId="2495047791" sldId="436"/>
        </pc:sldMkLst>
      </pc:sldChg>
    </pc:docChg>
  </pc:docChgLst>
  <pc:docChgLst>
    <pc:chgData name="Nils Van den Broeck" userId="S::nils.vandenbroeck@aquafin.be::cedd9f32-352b-4124-88e2-0379c4ea8da5" providerId="AD" clId="Web-{68B1FF04-3282-41DF-35F2-DA9DB2F0BD43}"/>
    <pc:docChg chg="addSld modSld sldOrd">
      <pc:chgData name="Nils Van den Broeck" userId="S::nils.vandenbroeck@aquafin.be::cedd9f32-352b-4124-88e2-0379c4ea8da5" providerId="AD" clId="Web-{68B1FF04-3282-41DF-35F2-DA9DB2F0BD43}" dt="2025-09-04T15:02:17.523" v="2689" actId="20577"/>
      <pc:docMkLst>
        <pc:docMk/>
      </pc:docMkLst>
      <pc:sldChg chg="ord">
        <pc:chgData name="Nils Van den Broeck" userId="S::nils.vandenbroeck@aquafin.be::cedd9f32-352b-4124-88e2-0379c4ea8da5" providerId="AD" clId="Web-{68B1FF04-3282-41DF-35F2-DA9DB2F0BD43}" dt="2025-09-04T13:59:39.257" v="41"/>
        <pc:sldMkLst>
          <pc:docMk/>
          <pc:sldMk cId="1534782973" sldId="413"/>
        </pc:sldMkLst>
      </pc:sldChg>
      <pc:sldChg chg="delSp modSp new">
        <pc:chgData name="Nils Van den Broeck" userId="S::nils.vandenbroeck@aquafin.be::cedd9f32-352b-4124-88e2-0379c4ea8da5" providerId="AD" clId="Web-{68B1FF04-3282-41DF-35F2-DA9DB2F0BD43}" dt="2025-09-04T13:59:25.818" v="39" actId="14100"/>
        <pc:sldMkLst>
          <pc:docMk/>
          <pc:sldMk cId="1842842291" sldId="481"/>
        </pc:sldMkLst>
        <pc:spChg chg="mod">
          <ac:chgData name="Nils Van den Broeck" userId="S::nils.vandenbroeck@aquafin.be::cedd9f32-352b-4124-88e2-0379c4ea8da5" providerId="AD" clId="Web-{68B1FF04-3282-41DF-35F2-DA9DB2F0BD43}" dt="2025-09-04T13:59:25.818" v="39" actId="14100"/>
          <ac:spMkLst>
            <pc:docMk/>
            <pc:sldMk cId="1842842291" sldId="481"/>
            <ac:spMk id="2" creationId="{A8B06FCF-E592-2B3B-8C4A-BAAF805D22BB}"/>
          </ac:spMkLst>
        </pc:spChg>
        <pc:spChg chg="mod">
          <ac:chgData name="Nils Van den Broeck" userId="S::nils.vandenbroeck@aquafin.be::cedd9f32-352b-4124-88e2-0379c4ea8da5" providerId="AD" clId="Web-{68B1FF04-3282-41DF-35F2-DA9DB2F0BD43}" dt="2025-09-04T13:58:04.470" v="11" actId="20577"/>
          <ac:spMkLst>
            <pc:docMk/>
            <pc:sldMk cId="1842842291" sldId="481"/>
            <ac:spMk id="6" creationId="{D6202207-D9D4-B326-252C-9F1DA3B9B53B}"/>
          </ac:spMkLst>
        </pc:spChg>
      </pc:sldChg>
      <pc:sldChg chg="modSp add replId">
        <pc:chgData name="Nils Van den Broeck" userId="S::nils.vandenbroeck@aquafin.be::cedd9f32-352b-4124-88e2-0379c4ea8da5" providerId="AD" clId="Web-{68B1FF04-3282-41DF-35F2-DA9DB2F0BD43}" dt="2025-09-04T14:09:15.073" v="564" actId="20577"/>
        <pc:sldMkLst>
          <pc:docMk/>
          <pc:sldMk cId="2957436047" sldId="482"/>
        </pc:sldMkLst>
        <pc:spChg chg="mod">
          <ac:chgData name="Nils Van den Broeck" userId="S::nils.vandenbroeck@aquafin.be::cedd9f32-352b-4124-88e2-0379c4ea8da5" providerId="AD" clId="Web-{68B1FF04-3282-41DF-35F2-DA9DB2F0BD43}" dt="2025-09-04T14:09:15.073" v="564" actId="20577"/>
          <ac:spMkLst>
            <pc:docMk/>
            <pc:sldMk cId="2957436047" sldId="482"/>
            <ac:spMk id="2" creationId="{2C2B70A8-48DC-BE27-C0B9-60C934945C24}"/>
          </ac:spMkLst>
        </pc:spChg>
        <pc:spChg chg="mod">
          <ac:chgData name="Nils Van den Broeck" userId="S::nils.vandenbroeck@aquafin.be::cedd9f32-352b-4124-88e2-0379c4ea8da5" providerId="AD" clId="Web-{68B1FF04-3282-41DF-35F2-DA9DB2F0BD43}" dt="2025-09-04T14:00:12.852" v="56" actId="14100"/>
          <ac:spMkLst>
            <pc:docMk/>
            <pc:sldMk cId="2957436047" sldId="482"/>
            <ac:spMk id="6" creationId="{1C019209-839B-5980-C04F-F21B76FFF5F4}"/>
          </ac:spMkLst>
        </pc:spChg>
      </pc:sldChg>
      <pc:sldChg chg="modSp add replId">
        <pc:chgData name="Nils Van den Broeck" userId="S::nils.vandenbroeck@aquafin.be::cedd9f32-352b-4124-88e2-0379c4ea8da5" providerId="AD" clId="Web-{68B1FF04-3282-41DF-35F2-DA9DB2F0BD43}" dt="2025-09-04T14:10:10.089" v="572" actId="20577"/>
        <pc:sldMkLst>
          <pc:docMk/>
          <pc:sldMk cId="497070688" sldId="483"/>
        </pc:sldMkLst>
        <pc:spChg chg="mod">
          <ac:chgData name="Nils Van den Broeck" userId="S::nils.vandenbroeck@aquafin.be::cedd9f32-352b-4124-88e2-0379c4ea8da5" providerId="AD" clId="Web-{68B1FF04-3282-41DF-35F2-DA9DB2F0BD43}" dt="2025-09-04T14:10:10.089" v="572" actId="20577"/>
          <ac:spMkLst>
            <pc:docMk/>
            <pc:sldMk cId="497070688" sldId="483"/>
            <ac:spMk id="2" creationId="{57FBE87B-937C-BABC-AE63-96D98655328F}"/>
          </ac:spMkLst>
        </pc:spChg>
        <pc:spChg chg="mod">
          <ac:chgData name="Nils Van den Broeck" userId="S::nils.vandenbroeck@aquafin.be::cedd9f32-352b-4124-88e2-0379c4ea8da5" providerId="AD" clId="Web-{68B1FF04-3282-41DF-35F2-DA9DB2F0BD43}" dt="2025-09-04T14:03:22.343" v="166" actId="20577"/>
          <ac:spMkLst>
            <pc:docMk/>
            <pc:sldMk cId="497070688" sldId="483"/>
            <ac:spMk id="6" creationId="{508D4075-2150-8EE4-C59B-1C5BC6FBF811}"/>
          </ac:spMkLst>
        </pc:spChg>
      </pc:sldChg>
      <pc:sldChg chg="modSp add replId">
        <pc:chgData name="Nils Van den Broeck" userId="S::nils.vandenbroeck@aquafin.be::cedd9f32-352b-4124-88e2-0379c4ea8da5" providerId="AD" clId="Web-{68B1FF04-3282-41DF-35F2-DA9DB2F0BD43}" dt="2025-09-04T14:39:46.734" v="2656" actId="20577"/>
        <pc:sldMkLst>
          <pc:docMk/>
          <pc:sldMk cId="398244717" sldId="484"/>
        </pc:sldMkLst>
        <pc:spChg chg="mod">
          <ac:chgData name="Nils Van den Broeck" userId="S::nils.vandenbroeck@aquafin.be::cedd9f32-352b-4124-88e2-0379c4ea8da5" providerId="AD" clId="Web-{68B1FF04-3282-41DF-35F2-DA9DB2F0BD43}" dt="2025-09-04T14:39:46.734" v="2656" actId="20577"/>
          <ac:spMkLst>
            <pc:docMk/>
            <pc:sldMk cId="398244717" sldId="484"/>
            <ac:spMk id="2" creationId="{94DAC1C9-7405-B658-4C98-D8A541A87D20}"/>
          </ac:spMkLst>
        </pc:spChg>
        <pc:spChg chg="mod">
          <ac:chgData name="Nils Van den Broeck" userId="S::nils.vandenbroeck@aquafin.be::cedd9f32-352b-4124-88e2-0379c4ea8da5" providerId="AD" clId="Web-{68B1FF04-3282-41DF-35F2-DA9DB2F0BD43}" dt="2025-09-04T14:10:27.293" v="603" actId="20577"/>
          <ac:spMkLst>
            <pc:docMk/>
            <pc:sldMk cId="398244717" sldId="484"/>
            <ac:spMk id="6" creationId="{71D9C7BF-7066-AC44-EFB9-C16ECBFAB8FA}"/>
          </ac:spMkLst>
        </pc:spChg>
      </pc:sldChg>
      <pc:sldChg chg="modSp add replId">
        <pc:chgData name="Nils Van den Broeck" userId="S::nils.vandenbroeck@aquafin.be::cedd9f32-352b-4124-88e2-0379c4ea8da5" providerId="AD" clId="Web-{68B1FF04-3282-41DF-35F2-DA9DB2F0BD43}" dt="2025-09-04T14:22:25.008" v="1379" actId="20577"/>
        <pc:sldMkLst>
          <pc:docMk/>
          <pc:sldMk cId="2581628540" sldId="485"/>
        </pc:sldMkLst>
        <pc:spChg chg="mod">
          <ac:chgData name="Nils Van den Broeck" userId="S::nils.vandenbroeck@aquafin.be::cedd9f32-352b-4124-88e2-0379c4ea8da5" providerId="AD" clId="Web-{68B1FF04-3282-41DF-35F2-DA9DB2F0BD43}" dt="2025-09-04T14:22:25.008" v="1379" actId="20577"/>
          <ac:spMkLst>
            <pc:docMk/>
            <pc:sldMk cId="2581628540" sldId="485"/>
            <ac:spMk id="2" creationId="{162EB32D-EC86-C1B7-0165-C8A7D8D76404}"/>
          </ac:spMkLst>
        </pc:spChg>
        <pc:spChg chg="mod">
          <ac:chgData name="Nils Van den Broeck" userId="S::nils.vandenbroeck@aquafin.be::cedd9f32-352b-4124-88e2-0379c4ea8da5" providerId="AD" clId="Web-{68B1FF04-3282-41DF-35F2-DA9DB2F0BD43}" dt="2025-09-04T14:19:53.522" v="1204" actId="20577"/>
          <ac:spMkLst>
            <pc:docMk/>
            <pc:sldMk cId="2581628540" sldId="485"/>
            <ac:spMk id="6" creationId="{DE07B12E-BD9D-7DA8-F726-F979DC1A822E}"/>
          </ac:spMkLst>
        </pc:spChg>
      </pc:sldChg>
      <pc:sldChg chg="addSp modSp add replId">
        <pc:chgData name="Nils Van den Broeck" userId="S::nils.vandenbroeck@aquafin.be::cedd9f32-352b-4124-88e2-0379c4ea8da5" providerId="AD" clId="Web-{68B1FF04-3282-41DF-35F2-DA9DB2F0BD43}" dt="2025-09-04T14:30:53.603" v="1645" actId="1076"/>
        <pc:sldMkLst>
          <pc:docMk/>
          <pc:sldMk cId="1064423400" sldId="486"/>
        </pc:sldMkLst>
        <pc:spChg chg="mod">
          <ac:chgData name="Nils Van den Broeck" userId="S::nils.vandenbroeck@aquafin.be::cedd9f32-352b-4124-88e2-0379c4ea8da5" providerId="AD" clId="Web-{68B1FF04-3282-41DF-35F2-DA9DB2F0BD43}" dt="2025-09-04T14:30:30.119" v="1640" actId="20577"/>
          <ac:spMkLst>
            <pc:docMk/>
            <pc:sldMk cId="1064423400" sldId="486"/>
            <ac:spMk id="2" creationId="{2837C5AA-D558-680A-97A9-9DEAB07D46F6}"/>
          </ac:spMkLst>
        </pc:spChg>
        <pc:spChg chg="mod">
          <ac:chgData name="Nils Van den Broeck" userId="S::nils.vandenbroeck@aquafin.be::cedd9f32-352b-4124-88e2-0379c4ea8da5" providerId="AD" clId="Web-{68B1FF04-3282-41DF-35F2-DA9DB2F0BD43}" dt="2025-09-04T14:23:58.342" v="1387" actId="20577"/>
          <ac:spMkLst>
            <pc:docMk/>
            <pc:sldMk cId="1064423400" sldId="486"/>
            <ac:spMk id="6" creationId="{BD524214-AE8A-0A72-3291-91F97C2BE4DB}"/>
          </ac:spMkLst>
        </pc:spChg>
        <pc:picChg chg="add mod">
          <ac:chgData name="Nils Van den Broeck" userId="S::nils.vandenbroeck@aquafin.be::cedd9f32-352b-4124-88e2-0379c4ea8da5" providerId="AD" clId="Web-{68B1FF04-3282-41DF-35F2-DA9DB2F0BD43}" dt="2025-09-04T14:30:53.603" v="1645" actId="1076"/>
          <ac:picMkLst>
            <pc:docMk/>
            <pc:sldMk cId="1064423400" sldId="486"/>
            <ac:picMk id="4" creationId="{865D99AE-62E9-374E-1521-BC5481FECA93}"/>
          </ac:picMkLst>
        </pc:picChg>
      </pc:sldChg>
      <pc:sldChg chg="addSp delSp modSp add replId">
        <pc:chgData name="Nils Van den Broeck" userId="S::nils.vandenbroeck@aquafin.be::cedd9f32-352b-4124-88e2-0379c4ea8da5" providerId="AD" clId="Web-{68B1FF04-3282-41DF-35F2-DA9DB2F0BD43}" dt="2025-09-04T14:30:10.415" v="1638" actId="1076"/>
        <pc:sldMkLst>
          <pc:docMk/>
          <pc:sldMk cId="1019233210" sldId="487"/>
        </pc:sldMkLst>
        <pc:spChg chg="mod">
          <ac:chgData name="Nils Van den Broeck" userId="S::nils.vandenbroeck@aquafin.be::cedd9f32-352b-4124-88e2-0379c4ea8da5" providerId="AD" clId="Web-{68B1FF04-3282-41DF-35F2-DA9DB2F0BD43}" dt="2025-09-04T14:29:12.649" v="1629" actId="20577"/>
          <ac:spMkLst>
            <pc:docMk/>
            <pc:sldMk cId="1019233210" sldId="487"/>
            <ac:spMk id="2" creationId="{5B37232D-9223-4FB6-A8B8-61CBD60FF258}"/>
          </ac:spMkLst>
        </pc:spChg>
        <pc:picChg chg="add mod">
          <ac:chgData name="Nils Van den Broeck" userId="S::nils.vandenbroeck@aquafin.be::cedd9f32-352b-4124-88e2-0379c4ea8da5" providerId="AD" clId="Web-{68B1FF04-3282-41DF-35F2-DA9DB2F0BD43}" dt="2025-09-04T14:30:10.415" v="1638" actId="1076"/>
          <ac:picMkLst>
            <pc:docMk/>
            <pc:sldMk cId="1019233210" sldId="487"/>
            <ac:picMk id="8" creationId="{14171981-2D30-782F-3E44-152A43F81B74}"/>
          </ac:picMkLst>
        </pc:picChg>
      </pc:sldChg>
      <pc:sldChg chg="delSp modSp add replId">
        <pc:chgData name="Nils Van den Broeck" userId="S::nils.vandenbroeck@aquafin.be::cedd9f32-352b-4124-88e2-0379c4ea8da5" providerId="AD" clId="Web-{68B1FF04-3282-41DF-35F2-DA9DB2F0BD43}" dt="2025-09-04T15:02:17.523" v="2689" actId="20577"/>
        <pc:sldMkLst>
          <pc:docMk/>
          <pc:sldMk cId="958934182" sldId="488"/>
        </pc:sldMkLst>
        <pc:spChg chg="mod">
          <ac:chgData name="Nils Van den Broeck" userId="S::nils.vandenbroeck@aquafin.be::cedd9f32-352b-4124-88e2-0379c4ea8da5" providerId="AD" clId="Web-{68B1FF04-3282-41DF-35F2-DA9DB2F0BD43}" dt="2025-09-04T15:02:17.523" v="2689" actId="20577"/>
          <ac:spMkLst>
            <pc:docMk/>
            <pc:sldMk cId="958934182" sldId="488"/>
            <ac:spMk id="2" creationId="{4175BB60-A152-2D51-5054-D6F0999A62E7}"/>
          </ac:spMkLst>
        </pc:spChg>
        <pc:spChg chg="mod">
          <ac:chgData name="Nils Van den Broeck" userId="S::nils.vandenbroeck@aquafin.be::cedd9f32-352b-4124-88e2-0379c4ea8da5" providerId="AD" clId="Web-{68B1FF04-3282-41DF-35F2-DA9DB2F0BD43}" dt="2025-09-04T14:32:21.280" v="1710" actId="20577"/>
          <ac:spMkLst>
            <pc:docMk/>
            <pc:sldMk cId="958934182" sldId="488"/>
            <ac:spMk id="6" creationId="{41159EF0-CD83-911A-ACAA-F696A527BD53}"/>
          </ac:spMkLst>
        </pc:spChg>
      </pc:sldChg>
    </pc:docChg>
  </pc:docChgLst>
  <pc:docChgLst>
    <pc:chgData name="Marc Van Kerckhoven" userId="S::marc.vankerckhoven@aquafin.be::2b9299bb-d8a0-49a8-867b-e0c254288a2a" providerId="AD" clId="Web-{11A3342A-878D-D0D9-C78E-32861347AF25}"/>
    <pc:docChg chg="delSld modSld">
      <pc:chgData name="Marc Van Kerckhoven" userId="S::marc.vankerckhoven@aquafin.be::2b9299bb-d8a0-49a8-867b-e0c254288a2a" providerId="AD" clId="Web-{11A3342A-878D-D0D9-C78E-32861347AF25}" dt="2025-09-08T14:22:56.596" v="87"/>
      <pc:docMkLst>
        <pc:docMk/>
      </pc:docMkLst>
      <pc:sldChg chg="modSp">
        <pc:chgData name="Marc Van Kerckhoven" userId="S::marc.vankerckhoven@aquafin.be::2b9299bb-d8a0-49a8-867b-e0c254288a2a" providerId="AD" clId="Web-{11A3342A-878D-D0D9-C78E-32861347AF25}" dt="2025-09-08T13:49:37.223" v="10" actId="20577"/>
        <pc:sldMkLst>
          <pc:docMk/>
          <pc:sldMk cId="2241711867" sldId="290"/>
        </pc:sldMkLst>
        <pc:spChg chg="mod">
          <ac:chgData name="Marc Van Kerckhoven" userId="S::marc.vankerckhoven@aquafin.be::2b9299bb-d8a0-49a8-867b-e0c254288a2a" providerId="AD" clId="Web-{11A3342A-878D-D0D9-C78E-32861347AF25}" dt="2025-09-08T13:49:37.223" v="10" actId="20577"/>
          <ac:spMkLst>
            <pc:docMk/>
            <pc:sldMk cId="2241711867" sldId="290"/>
            <ac:spMk id="3" creationId="{5F7ADBE4-4DBA-5787-DAF8-23EA78A317F7}"/>
          </ac:spMkLst>
        </pc:spChg>
      </pc:sldChg>
      <pc:sldChg chg="addSp delSp modSp">
        <pc:chgData name="Marc Van Kerckhoven" userId="S::marc.vankerckhoven@aquafin.be::2b9299bb-d8a0-49a8-867b-e0c254288a2a" providerId="AD" clId="Web-{11A3342A-878D-D0D9-C78E-32861347AF25}" dt="2025-09-08T14:01:16.684" v="47" actId="1076"/>
        <pc:sldMkLst>
          <pc:docMk/>
          <pc:sldMk cId="2527646018" sldId="351"/>
        </pc:sldMkLst>
        <pc:picChg chg="add mod">
          <ac:chgData name="Marc Van Kerckhoven" userId="S::marc.vankerckhoven@aquafin.be::2b9299bb-d8a0-49a8-867b-e0c254288a2a" providerId="AD" clId="Web-{11A3342A-878D-D0D9-C78E-32861347AF25}" dt="2025-09-08T14:01:16.684" v="47" actId="1076"/>
          <ac:picMkLst>
            <pc:docMk/>
            <pc:sldMk cId="2527646018" sldId="351"/>
            <ac:picMk id="5" creationId="{D1630B92-EBF5-249D-4AE5-5983F6F604FD}"/>
          </ac:picMkLst>
        </pc:picChg>
      </pc:sldChg>
      <pc:sldChg chg="modSp">
        <pc:chgData name="Marc Van Kerckhoven" userId="S::marc.vankerckhoven@aquafin.be::2b9299bb-d8a0-49a8-867b-e0c254288a2a" providerId="AD" clId="Web-{11A3342A-878D-D0D9-C78E-32861347AF25}" dt="2025-09-08T13:50:49.820" v="37" actId="20577"/>
        <pc:sldMkLst>
          <pc:docMk/>
          <pc:sldMk cId="825857511" sldId="417"/>
        </pc:sldMkLst>
        <pc:spChg chg="mod">
          <ac:chgData name="Marc Van Kerckhoven" userId="S::marc.vankerckhoven@aquafin.be::2b9299bb-d8a0-49a8-867b-e0c254288a2a" providerId="AD" clId="Web-{11A3342A-878D-D0D9-C78E-32861347AF25}" dt="2025-09-08T13:50:49.820" v="37" actId="20577"/>
          <ac:spMkLst>
            <pc:docMk/>
            <pc:sldMk cId="825857511" sldId="417"/>
            <ac:spMk id="21" creationId="{524BA223-264A-88CC-1E86-76A2F9B4479D}"/>
          </ac:spMkLst>
        </pc:spChg>
        <pc:picChg chg="mod">
          <ac:chgData name="Marc Van Kerckhoven" userId="S::marc.vankerckhoven@aquafin.be::2b9299bb-d8a0-49a8-867b-e0c254288a2a" providerId="AD" clId="Web-{11A3342A-878D-D0D9-C78E-32861347AF25}" dt="2025-09-08T13:49:41.833" v="11" actId="1076"/>
          <ac:picMkLst>
            <pc:docMk/>
            <pc:sldMk cId="825857511" sldId="417"/>
            <ac:picMk id="33" creationId="{1D78D47B-99C6-9FDC-2EB0-3628AA7DF6DC}"/>
          </ac:picMkLst>
        </pc:picChg>
      </pc:sldChg>
      <pc:sldChg chg="modSp">
        <pc:chgData name="Marc Van Kerckhoven" userId="S::marc.vankerckhoven@aquafin.be::2b9299bb-d8a0-49a8-867b-e0c254288a2a" providerId="AD" clId="Web-{11A3342A-878D-D0D9-C78E-32861347AF25}" dt="2025-09-08T14:03:21.097" v="66" actId="20577"/>
        <pc:sldMkLst>
          <pc:docMk/>
          <pc:sldMk cId="3766181899" sldId="435"/>
        </pc:sldMkLst>
        <pc:spChg chg="mod">
          <ac:chgData name="Marc Van Kerckhoven" userId="S::marc.vankerckhoven@aquafin.be::2b9299bb-d8a0-49a8-867b-e0c254288a2a" providerId="AD" clId="Web-{11A3342A-878D-D0D9-C78E-32861347AF25}" dt="2025-09-08T14:03:21.097" v="66" actId="20577"/>
          <ac:spMkLst>
            <pc:docMk/>
            <pc:sldMk cId="3766181899" sldId="435"/>
            <ac:spMk id="6" creationId="{3F4985BC-54B0-3987-8868-5836D19DF672}"/>
          </ac:spMkLst>
        </pc:spChg>
      </pc:sldChg>
      <pc:sldChg chg="addSp delSp modSp">
        <pc:chgData name="Marc Van Kerckhoven" userId="S::marc.vankerckhoven@aquafin.be::2b9299bb-d8a0-49a8-867b-e0c254288a2a" providerId="AD" clId="Web-{11A3342A-878D-D0D9-C78E-32861347AF25}" dt="2025-09-08T14:22:56.596" v="87"/>
        <pc:sldMkLst>
          <pc:docMk/>
          <pc:sldMk cId="2495047791" sldId="436"/>
        </pc:sldMkLst>
        <pc:picChg chg="add mod ord">
          <ac:chgData name="Marc Van Kerckhoven" userId="S::marc.vankerckhoven@aquafin.be::2b9299bb-d8a0-49a8-867b-e0c254288a2a" providerId="AD" clId="Web-{11A3342A-878D-D0D9-C78E-32861347AF25}" dt="2025-09-08T14:21:33.499" v="86" actId="1076"/>
          <ac:picMkLst>
            <pc:docMk/>
            <pc:sldMk cId="2495047791" sldId="436"/>
            <ac:picMk id="11" creationId="{08107159-F718-7D5E-A73C-D27D2CC0894B}"/>
          </ac:picMkLst>
        </pc:picChg>
        <pc:picChg chg="add mod ord">
          <ac:chgData name="Marc Van Kerckhoven" userId="S::marc.vankerckhoven@aquafin.be::2b9299bb-d8a0-49a8-867b-e0c254288a2a" providerId="AD" clId="Web-{11A3342A-878D-D0D9-C78E-32861347AF25}" dt="2025-09-08T14:22:56.596" v="87"/>
          <ac:picMkLst>
            <pc:docMk/>
            <pc:sldMk cId="2495047791" sldId="436"/>
            <ac:picMk id="12" creationId="{1DC06CF7-9BF6-F070-03E9-1411145374F7}"/>
          </ac:picMkLst>
        </pc:picChg>
      </pc:sldChg>
      <pc:sldChg chg="modSp">
        <pc:chgData name="Marc Van Kerckhoven" userId="S::marc.vankerckhoven@aquafin.be::2b9299bb-d8a0-49a8-867b-e0c254288a2a" providerId="AD" clId="Web-{11A3342A-878D-D0D9-C78E-32861347AF25}" dt="2025-09-08T14:12:52.804" v="72" actId="20577"/>
        <pc:sldMkLst>
          <pc:docMk/>
          <pc:sldMk cId="3802729568" sldId="455"/>
        </pc:sldMkLst>
        <pc:spChg chg="mod">
          <ac:chgData name="Marc Van Kerckhoven" userId="S::marc.vankerckhoven@aquafin.be::2b9299bb-d8a0-49a8-867b-e0c254288a2a" providerId="AD" clId="Web-{11A3342A-878D-D0D9-C78E-32861347AF25}" dt="2025-09-08T14:12:52.804" v="72" actId="20577"/>
          <ac:spMkLst>
            <pc:docMk/>
            <pc:sldMk cId="3802729568" sldId="455"/>
            <ac:spMk id="19" creationId="{0293E312-CDA9-18A6-C45E-15CB0FE5E754}"/>
          </ac:spMkLst>
        </pc:spChg>
      </pc:sldChg>
      <pc:sldChg chg="modSp">
        <pc:chgData name="Marc Van Kerckhoven" userId="S::marc.vankerckhoven@aquafin.be::2b9299bb-d8a0-49a8-867b-e0c254288a2a" providerId="AD" clId="Web-{11A3342A-878D-D0D9-C78E-32861347AF25}" dt="2025-09-08T14:12:04.287" v="69" actId="20577"/>
        <pc:sldMkLst>
          <pc:docMk/>
          <pc:sldMk cId="2313821091" sldId="480"/>
        </pc:sldMkLst>
        <pc:spChg chg="mod">
          <ac:chgData name="Marc Van Kerckhoven" userId="S::marc.vankerckhoven@aquafin.be::2b9299bb-d8a0-49a8-867b-e0c254288a2a" providerId="AD" clId="Web-{11A3342A-878D-D0D9-C78E-32861347AF25}" dt="2025-09-08T14:12:04.287" v="69" actId="20577"/>
          <ac:spMkLst>
            <pc:docMk/>
            <pc:sldMk cId="2313821091" sldId="480"/>
            <ac:spMk id="2" creationId="{9BC564AE-B802-1963-8C45-68F4A135C40A}"/>
          </ac:spMkLst>
        </pc:spChg>
      </pc:sldChg>
      <pc:sldChg chg="del">
        <pc:chgData name="Marc Van Kerckhoven" userId="S::marc.vankerckhoven@aquafin.be::2b9299bb-d8a0-49a8-867b-e0c254288a2a" providerId="AD" clId="Web-{11A3342A-878D-D0D9-C78E-32861347AF25}" dt="2025-09-08T14:02:40.220" v="48"/>
        <pc:sldMkLst>
          <pc:docMk/>
          <pc:sldMk cId="560276041" sldId="489"/>
        </pc:sldMkLst>
      </pc:sldChg>
    </pc:docChg>
  </pc:docChgLst>
</pc:chgInfo>
</file>

<file path=ppt/comments/modernComment_1A9_2F352120.xml><?xml version="1.0" encoding="utf-8"?>
<p188:cmLst xmlns:a="http://schemas.openxmlformats.org/drawingml/2006/main" xmlns:r="http://schemas.openxmlformats.org/officeDocument/2006/relationships" xmlns:p188="http://schemas.microsoft.com/office/powerpoint/2018/8/main">
  <p188:cm id="{5F2604B0-4234-41AB-BBFF-71EDDF60AFF3}" authorId="{24A540AC-449D-A1B7-B8A7-A8A270580D0A}" created="2024-05-22T11:37:36.094">
    <pc:sldMkLst xmlns:pc="http://schemas.microsoft.com/office/powerpoint/2013/main/command">
      <pc:docMk/>
      <pc:sldMk cId="792011040" sldId="425"/>
    </pc:sldMkLst>
    <p188:txBody>
      <a:bodyPr/>
      <a:lstStyle/>
      <a:p>
        <a:r>
          <a:rPr lang="nl-BE"/>
          <a:t>Gebruik je liever de "oude" filmpjes. Die vind je allemaal op YouTube: https://www.youtube.com/watch?v=CdgNPuPM5eE&amp;list=PLdRjYvSJ55vUYWxgT8U2GykH_k_-goxpk 
Je kan de filmpjes aansluitend opnemen in deze presentatie of in de presentatie een link naar het gekozen filmpje toevoegen.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44B45EA-31CB-0C94-6ABD-EB937ECB2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CC43DD64-A7F6-1520-75A1-135A8A4B76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497073-4E85-B347-B03F-FEB0E1846A85}" type="datetimeFigureOut">
              <a:rPr lang="nl-BE" smtClean="0"/>
              <a:t>12/09/2025</a:t>
            </a:fld>
            <a:endParaRPr lang="nl-BE"/>
          </a:p>
        </p:txBody>
      </p:sp>
      <p:sp>
        <p:nvSpPr>
          <p:cNvPr id="4" name="Tijdelijke aanduiding voor voettekst 3">
            <a:extLst>
              <a:ext uri="{FF2B5EF4-FFF2-40B4-BE49-F238E27FC236}">
                <a16:creationId xmlns:a16="http://schemas.microsoft.com/office/drawing/2014/main" id="{AA461AB9-D2D1-D3EB-8A43-F691B5A507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420A642E-5CE1-2D9D-9AC9-D6943A555C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F2AFF8-C6A3-8541-8ABF-4C2E5A7F96AA}" type="slidenum">
              <a:rPr lang="nl-BE" smtClean="0"/>
              <a:t>‹#›</a:t>
            </a:fld>
            <a:endParaRPr lang="nl-BE"/>
          </a:p>
        </p:txBody>
      </p:sp>
    </p:spTree>
    <p:extLst>
      <p:ext uri="{BB962C8B-B14F-4D97-AF65-F5344CB8AC3E}">
        <p14:creationId xmlns:p14="http://schemas.microsoft.com/office/powerpoint/2010/main" val="3828279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70BA8-406F-CF49-B8E3-98E3E9563CB3}" type="datetimeFigureOut">
              <a:rPr lang="nl-BE" smtClean="0"/>
              <a:t>12/09/2025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03436-274C-894D-B1E1-0A4DB47DFCD2}" type="slidenum">
              <a:rPr lang="nl-BE" smtClean="0"/>
              <a:t>‹#›</a:t>
            </a:fld>
            <a:endParaRPr lang="nl-BE"/>
          </a:p>
        </p:txBody>
      </p:sp>
    </p:spTree>
    <p:extLst>
      <p:ext uri="{BB962C8B-B14F-4D97-AF65-F5344CB8AC3E}">
        <p14:creationId xmlns:p14="http://schemas.microsoft.com/office/powerpoint/2010/main" val="59699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(Vul het projectnummer, de naam van de projectmanager, de projectnaam en de datum van het infomoment hier in.</a:t>
            </a:r>
            <a:endParaRPr lang="en-US"/>
          </a:p>
          <a:p>
            <a:r>
              <a:rPr lang="nl-BE" i="1"/>
              <a:t>Voeg naast het logo van Aquafin ook de logo’s van de partners toe.)</a:t>
            </a:r>
            <a:endParaRPr lang="nl-BE"/>
          </a:p>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a:t>
            </a:fld>
            <a:endParaRPr lang="nl-BE"/>
          </a:p>
        </p:txBody>
      </p:sp>
    </p:spTree>
    <p:extLst>
      <p:ext uri="{BB962C8B-B14F-4D97-AF65-F5344CB8AC3E}">
        <p14:creationId xmlns:p14="http://schemas.microsoft.com/office/powerpoint/2010/main" val="134410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i="1"/>
              <a:t>(Gebruik een kaartje waarop het tracé van de werken is aangegeven en overloop alle straten waar we gaan werken.)</a:t>
            </a:r>
            <a:endParaRPr lang="en-US"/>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11</a:t>
            </a:fld>
            <a:endParaRPr lang="nl-BE"/>
          </a:p>
        </p:txBody>
      </p:sp>
    </p:spTree>
    <p:extLst>
      <p:ext uri="{BB962C8B-B14F-4D97-AF65-F5344CB8AC3E}">
        <p14:creationId xmlns:p14="http://schemas.microsoft.com/office/powerpoint/2010/main" val="839665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12</a:t>
            </a:fld>
            <a:endParaRPr lang="nl-BE"/>
          </a:p>
        </p:txBody>
      </p:sp>
    </p:spTree>
    <p:extLst>
      <p:ext uri="{BB962C8B-B14F-4D97-AF65-F5344CB8AC3E}">
        <p14:creationId xmlns:p14="http://schemas.microsoft.com/office/powerpoint/2010/main" val="2035979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we riolering leggen, voeren we voorbereidende werken uit. Meestal passen de nutsbedrijven in dit stadium hun netten aan (water, gas, elektriciteit, telecom).</a:t>
            </a:r>
            <a:endParaRPr lang="en-US"/>
          </a:p>
          <a:p>
            <a:r>
              <a:rPr lang="nl-BE"/>
              <a:t> </a:t>
            </a:r>
            <a:endParaRPr lang="nl-BE">
              <a:cs typeface="Calibri"/>
            </a:endParaRPr>
          </a:p>
          <a:p>
            <a:r>
              <a:rPr lang="nl-BE" i="1"/>
              <a:t>(Beschrijf wat de voorbereidende werken verder inhouden en welke hinder de bewoners mogen verwachten.)</a:t>
            </a:r>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13</a:t>
            </a:fld>
            <a:endParaRPr lang="nl-BE"/>
          </a:p>
        </p:txBody>
      </p:sp>
    </p:spTree>
    <p:extLst>
      <p:ext uri="{BB962C8B-B14F-4D97-AF65-F5344CB8AC3E}">
        <p14:creationId xmlns:p14="http://schemas.microsoft.com/office/powerpoint/2010/main" val="291098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aannemer graaft een sleuf en legt daarin de rioleringsbuizen. Wanneer de buizen in de grond liggen, legt de aannemer de sleuf dicht en legt hij er minder hinder-steenslag bovenop. Daar kunt u stapvoets over rijden.</a:t>
            </a:r>
            <a:endParaRPr lang="en-US"/>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14</a:t>
            </a:fld>
            <a:endParaRPr lang="nl-BE"/>
          </a:p>
        </p:txBody>
      </p:sp>
    </p:spTree>
    <p:extLst>
      <p:ext uri="{BB962C8B-B14F-4D97-AF65-F5344CB8AC3E}">
        <p14:creationId xmlns:p14="http://schemas.microsoft.com/office/powerpoint/2010/main" val="255528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endParaRPr lang="nl-BE">
              <a:ea typeface="Calibri"/>
              <a:cs typeface="Calibri"/>
            </a:endParaRPr>
          </a:p>
          <a:p>
            <a:r>
              <a:rPr lang="nl-BE" i="1"/>
              <a:t>(Vertel hoe de opbouw van de wegenis, fiets- en voetpaden in zijn werk gaat. Ook hierbij nemen we maatregelen om de hinder te beperken. Deze maatregelen volgen zo meteen.</a:t>
            </a:r>
            <a:endParaRPr lang="nl-BE"/>
          </a:p>
          <a:p>
            <a:r>
              <a:rPr lang="nl-BE" i="1"/>
              <a:t> </a:t>
            </a:r>
            <a:endParaRPr lang="nl-BE"/>
          </a:p>
          <a:p>
            <a:r>
              <a:rPr lang="nl-BE" i="1"/>
              <a:t>De cijfers zijn aanpasbaar. Wissel de volgorde dus indien nodig of pas de tekst aan.)</a:t>
            </a:r>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15</a:t>
            </a:fld>
            <a:endParaRPr lang="nl-BE"/>
          </a:p>
        </p:txBody>
      </p:sp>
    </p:spTree>
    <p:extLst>
      <p:ext uri="{BB962C8B-B14F-4D97-AF65-F5344CB8AC3E}">
        <p14:creationId xmlns:p14="http://schemas.microsoft.com/office/powerpoint/2010/main" val="3003667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16</a:t>
            </a:fld>
            <a:endParaRPr lang="nl-BE"/>
          </a:p>
        </p:txBody>
      </p:sp>
    </p:spTree>
    <p:extLst>
      <p:ext uri="{BB962C8B-B14F-4D97-AF65-F5344CB8AC3E}">
        <p14:creationId xmlns:p14="http://schemas.microsoft.com/office/powerpoint/2010/main" val="340175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(Schets een realistisch beeld dat werken onvermijdelijk hinder meebrengen. Je kan al in grote lijnen aangeven wat voor type hinder de bewoners kunnen verwachten: stof in periodes van droogte, modder bij regenval, lawaai van motoren, …</a:t>
            </a:r>
            <a:endParaRPr lang="en-US"/>
          </a:p>
          <a:p>
            <a:r>
              <a:rPr lang="nl-BE" i="1"/>
              <a:t> </a:t>
            </a:r>
            <a:endParaRPr lang="nl-BE"/>
          </a:p>
          <a:p>
            <a:r>
              <a:rPr lang="nl-BE" i="1"/>
              <a:t>Overloop de maatregelen die we nemen om de hinder te beperken: zo werken we altijd in fasen zodat burgers nooit voor de volledige duur van een project hinder ondervinden. </a:t>
            </a:r>
            <a:endParaRPr lang="nl-BE"/>
          </a:p>
          <a:p>
            <a:r>
              <a:rPr lang="nl-BE" i="1"/>
              <a:t> </a:t>
            </a:r>
            <a:endParaRPr lang="nl-BE"/>
          </a:p>
          <a:p>
            <a:r>
              <a:rPr lang="nl-BE" i="1"/>
              <a:t>Op de volgende slides vertel je meer over de concrete maatregelen, zodat burgers gerustgesteld worden dat er wel degelijk stappen worden genomen.)</a:t>
            </a:r>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17</a:t>
            </a:fld>
            <a:endParaRPr lang="nl-BE"/>
          </a:p>
        </p:txBody>
      </p:sp>
    </p:spTree>
    <p:extLst>
      <p:ext uri="{BB962C8B-B14F-4D97-AF65-F5344CB8AC3E}">
        <p14:creationId xmlns:p14="http://schemas.microsoft.com/office/powerpoint/2010/main" val="551883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(Vul de dia aan of schrap waar nodig in functie van jouw project. Als er afspraken zijn met de aannemer over concrete minder hinder-maatregelen (bv. extra brugjes) dan kan je dit hier toevoegen. Maak desnoods een nieuwe dia aan door deze dia te kopiëren.)</a:t>
            </a:r>
            <a:endParaRPr lang="en-US"/>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18</a:t>
            </a:fld>
            <a:endParaRPr lang="nl-BE"/>
          </a:p>
        </p:txBody>
      </p:sp>
    </p:spTree>
    <p:extLst>
      <p:ext uri="{BB962C8B-B14F-4D97-AF65-F5344CB8AC3E}">
        <p14:creationId xmlns:p14="http://schemas.microsoft.com/office/powerpoint/2010/main" val="38533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Werken zoals deze zorgen voor ongemak. Door ons op voorhand te informeren, kunnen we minstens een deel van het ongemak voorkomen. Verwacht u een levering? Gaat u verhuizen? Komt een aannemer werken uitvoeren? Laat het ons op voorhand weten, dan kunnen we samen naar een oplossing zoeken.</a:t>
            </a:r>
            <a:endParaRPr lang="en-US"/>
          </a:p>
          <a:p>
            <a:r>
              <a:rPr lang="nl-BE"/>
              <a:t>Ook door uw auto op tijd buiten de werkzone te parkeren, kan u bijdragen tot een vlot verloop van de werken.</a:t>
            </a:r>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19</a:t>
            </a:fld>
            <a:endParaRPr lang="nl-BE"/>
          </a:p>
        </p:txBody>
      </p:sp>
    </p:spTree>
    <p:extLst>
      <p:ext uri="{BB962C8B-B14F-4D97-AF65-F5344CB8AC3E}">
        <p14:creationId xmlns:p14="http://schemas.microsoft.com/office/powerpoint/2010/main" val="2651108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20</a:t>
            </a:fld>
            <a:endParaRPr lang="nl-BE"/>
          </a:p>
        </p:txBody>
      </p:sp>
    </p:spTree>
    <p:extLst>
      <p:ext uri="{BB962C8B-B14F-4D97-AF65-F5344CB8AC3E}">
        <p14:creationId xmlns:p14="http://schemas.microsoft.com/office/powerpoint/2010/main" val="135321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(Stel de verwachtingen van het infomoment duidelijk: wat is de agenda van de avond/middag? Waarom zijn we hier samen? We willen u zo vroeg mogelijk op de hoogte brengen van de geplande werken en waarom deze nodig zijn.</a:t>
            </a:r>
            <a:endParaRPr lang="en-US"/>
          </a:p>
          <a:p>
            <a:pPr>
              <a:lnSpc>
                <a:spcPct val="114999"/>
              </a:lnSpc>
            </a:pPr>
            <a:r>
              <a:rPr lang="nl-NL" i="1"/>
              <a:t>Zijn er extra agendapunten (bijv. info over lage kelderaansluitingen of stijgend grondwater)? Voeg die dan hier toe als agendapunt.)</a:t>
            </a:r>
            <a:endParaRPr lang="nl-NL"/>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2</a:t>
            </a:fld>
            <a:endParaRPr lang="nl-BE"/>
          </a:p>
        </p:txBody>
      </p:sp>
    </p:spTree>
    <p:extLst>
      <p:ext uri="{BB962C8B-B14F-4D97-AF65-F5344CB8AC3E}">
        <p14:creationId xmlns:p14="http://schemas.microsoft.com/office/powerpoint/2010/main" val="167615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Zwaar</a:t>
            </a:r>
            <a:r>
              <a:rPr lang="en-US"/>
              <a:t> </a:t>
            </a:r>
            <a:r>
              <a:rPr lang="en-US" err="1"/>
              <a:t>werfverkeer</a:t>
            </a:r>
            <a:r>
              <a:rPr lang="en-US"/>
              <a:t>, </a:t>
            </a:r>
            <a:r>
              <a:rPr lang="en-US" err="1"/>
              <a:t>gestapelde</a:t>
            </a:r>
            <a:r>
              <a:rPr lang="en-US"/>
              <a:t> </a:t>
            </a:r>
            <a:r>
              <a:rPr lang="en-US" err="1"/>
              <a:t>rioolbuizen</a:t>
            </a:r>
            <a:r>
              <a:rPr lang="en-US"/>
              <a:t>, … Op </a:t>
            </a:r>
            <a:r>
              <a:rPr lang="en-US" err="1"/>
              <a:t>een</a:t>
            </a:r>
            <a:r>
              <a:rPr lang="en-US"/>
              <a:t> werf </a:t>
            </a:r>
            <a:r>
              <a:rPr lang="en-US" err="1"/>
              <a:t>schuilt</a:t>
            </a:r>
            <a:r>
              <a:rPr lang="en-US"/>
              <a:t> achter </a:t>
            </a:r>
            <a:r>
              <a:rPr lang="en-US" err="1"/>
              <a:t>elke</a:t>
            </a:r>
            <a:r>
              <a:rPr lang="en-US"/>
              <a:t> </a:t>
            </a:r>
            <a:r>
              <a:rPr lang="en-US" err="1"/>
              <a:t>hoek</a:t>
            </a:r>
            <a:r>
              <a:rPr lang="en-US"/>
              <a:t> </a:t>
            </a:r>
            <a:r>
              <a:rPr lang="en-US" err="1"/>
              <a:t>mogelijk</a:t>
            </a:r>
            <a:r>
              <a:rPr lang="en-US"/>
              <a:t> </a:t>
            </a:r>
            <a:r>
              <a:rPr lang="en-US" err="1"/>
              <a:t>gevaar</a:t>
            </a:r>
            <a:r>
              <a:rPr lang="en-US"/>
              <a:t>. Voor </a:t>
            </a:r>
            <a:r>
              <a:rPr lang="en-US" err="1"/>
              <a:t>uw</a:t>
            </a:r>
            <a:r>
              <a:rPr lang="en-US"/>
              <a:t> </a:t>
            </a:r>
            <a:r>
              <a:rPr lang="en-US" err="1"/>
              <a:t>veiligheid</a:t>
            </a:r>
            <a:r>
              <a:rPr lang="en-US"/>
              <a:t>: </a:t>
            </a:r>
            <a:r>
              <a:rPr lang="en-US" err="1"/>
              <a:t>als</a:t>
            </a:r>
            <a:r>
              <a:rPr lang="en-US"/>
              <a:t> u </a:t>
            </a:r>
            <a:r>
              <a:rPr lang="en-US" err="1"/>
              <a:t>niet</a:t>
            </a:r>
            <a:r>
              <a:rPr lang="en-US"/>
              <a:t> op de werf </a:t>
            </a:r>
            <a:r>
              <a:rPr lang="en-US" err="1"/>
              <a:t>moet</a:t>
            </a:r>
            <a:r>
              <a:rPr lang="en-US"/>
              <a:t> </a:t>
            </a:r>
            <a:r>
              <a:rPr lang="en-US" err="1"/>
              <a:t>zijn</a:t>
            </a:r>
            <a:r>
              <a:rPr lang="en-US"/>
              <a:t>, </a:t>
            </a:r>
            <a:r>
              <a:rPr lang="en-US" err="1"/>
              <a:t>blijf</a:t>
            </a:r>
            <a:r>
              <a:rPr lang="en-US"/>
              <a:t> er dan </a:t>
            </a:r>
            <a:r>
              <a:rPr lang="en-US" err="1"/>
              <a:t>weg</a:t>
            </a:r>
            <a:r>
              <a:rPr lang="en-US"/>
              <a:t>!</a:t>
            </a:r>
          </a:p>
        </p:txBody>
      </p:sp>
      <p:sp>
        <p:nvSpPr>
          <p:cNvPr id="4" name="Slide Number Placeholder 3"/>
          <p:cNvSpPr>
            <a:spLocks noGrp="1"/>
          </p:cNvSpPr>
          <p:nvPr>
            <p:ph type="sldNum" sz="quarter" idx="5"/>
          </p:nvPr>
        </p:nvSpPr>
        <p:spPr/>
        <p:txBody>
          <a:bodyPr/>
          <a:lstStyle/>
          <a:p>
            <a:fld id="{FEF03436-274C-894D-B1E1-0A4DB47DFCD2}" type="slidenum">
              <a:rPr lang="nl-BE" smtClean="0"/>
              <a:t>21</a:t>
            </a:fld>
            <a:endParaRPr lang="nl-BE"/>
          </a:p>
        </p:txBody>
      </p:sp>
    </p:spTree>
    <p:extLst>
      <p:ext uri="{BB962C8B-B14F-4D97-AF65-F5344CB8AC3E}">
        <p14:creationId xmlns:p14="http://schemas.microsoft.com/office/powerpoint/2010/main" val="115448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Zwaar</a:t>
            </a:r>
            <a:r>
              <a:rPr lang="en-US"/>
              <a:t> </a:t>
            </a:r>
            <a:r>
              <a:rPr lang="en-US" err="1"/>
              <a:t>werfverkeer</a:t>
            </a:r>
            <a:r>
              <a:rPr lang="en-US"/>
              <a:t>, </a:t>
            </a:r>
            <a:r>
              <a:rPr lang="en-US" err="1"/>
              <a:t>gestapelde</a:t>
            </a:r>
            <a:r>
              <a:rPr lang="en-US"/>
              <a:t> </a:t>
            </a:r>
            <a:r>
              <a:rPr lang="en-US" err="1"/>
              <a:t>rioolbuizen</a:t>
            </a:r>
            <a:r>
              <a:rPr lang="en-US"/>
              <a:t>, … Op </a:t>
            </a:r>
            <a:r>
              <a:rPr lang="en-US" err="1"/>
              <a:t>een</a:t>
            </a:r>
            <a:r>
              <a:rPr lang="en-US"/>
              <a:t> werf </a:t>
            </a:r>
            <a:r>
              <a:rPr lang="en-US" err="1"/>
              <a:t>schuilt</a:t>
            </a:r>
            <a:r>
              <a:rPr lang="en-US"/>
              <a:t> achter </a:t>
            </a:r>
            <a:r>
              <a:rPr lang="en-US" err="1"/>
              <a:t>elke</a:t>
            </a:r>
            <a:r>
              <a:rPr lang="en-US"/>
              <a:t> </a:t>
            </a:r>
            <a:r>
              <a:rPr lang="en-US" err="1"/>
              <a:t>hoek</a:t>
            </a:r>
            <a:r>
              <a:rPr lang="en-US"/>
              <a:t> </a:t>
            </a:r>
            <a:r>
              <a:rPr lang="en-US" err="1"/>
              <a:t>mogelijk</a:t>
            </a:r>
            <a:r>
              <a:rPr lang="en-US"/>
              <a:t> </a:t>
            </a:r>
            <a:r>
              <a:rPr lang="en-US" err="1"/>
              <a:t>gevaar</a:t>
            </a:r>
            <a:r>
              <a:rPr lang="en-US"/>
              <a:t>. Voor </a:t>
            </a:r>
            <a:r>
              <a:rPr lang="en-US" err="1"/>
              <a:t>uw</a:t>
            </a:r>
            <a:r>
              <a:rPr lang="en-US"/>
              <a:t> </a:t>
            </a:r>
            <a:r>
              <a:rPr lang="en-US" err="1"/>
              <a:t>veiligheid</a:t>
            </a:r>
            <a:r>
              <a:rPr lang="en-US"/>
              <a:t>: </a:t>
            </a:r>
            <a:r>
              <a:rPr lang="en-US" err="1"/>
              <a:t>als</a:t>
            </a:r>
            <a:r>
              <a:rPr lang="en-US"/>
              <a:t> u </a:t>
            </a:r>
            <a:r>
              <a:rPr lang="en-US" err="1"/>
              <a:t>niet</a:t>
            </a:r>
            <a:r>
              <a:rPr lang="en-US"/>
              <a:t> op de werf </a:t>
            </a:r>
            <a:r>
              <a:rPr lang="en-US" err="1"/>
              <a:t>moet</a:t>
            </a:r>
            <a:r>
              <a:rPr lang="en-US"/>
              <a:t> </a:t>
            </a:r>
            <a:r>
              <a:rPr lang="en-US" err="1"/>
              <a:t>zijn</a:t>
            </a:r>
            <a:r>
              <a:rPr lang="en-US"/>
              <a:t>, </a:t>
            </a:r>
            <a:r>
              <a:rPr lang="en-US" err="1"/>
              <a:t>blijf</a:t>
            </a:r>
            <a:r>
              <a:rPr lang="en-US"/>
              <a:t> er dan </a:t>
            </a:r>
            <a:r>
              <a:rPr lang="en-US" err="1"/>
              <a:t>weg</a:t>
            </a:r>
            <a:r>
              <a:rPr lang="en-US"/>
              <a:t>!</a:t>
            </a:r>
          </a:p>
        </p:txBody>
      </p:sp>
      <p:sp>
        <p:nvSpPr>
          <p:cNvPr id="4" name="Slide Number Placeholder 3"/>
          <p:cNvSpPr>
            <a:spLocks noGrp="1"/>
          </p:cNvSpPr>
          <p:nvPr>
            <p:ph type="sldNum" sz="quarter" idx="5"/>
          </p:nvPr>
        </p:nvSpPr>
        <p:spPr/>
        <p:txBody>
          <a:bodyPr/>
          <a:lstStyle/>
          <a:p>
            <a:fld id="{FEF03436-274C-894D-B1E1-0A4DB47DFCD2}" type="slidenum">
              <a:rPr lang="nl-BE" smtClean="0"/>
              <a:t>22</a:t>
            </a:fld>
            <a:endParaRPr lang="nl-BE"/>
          </a:p>
        </p:txBody>
      </p:sp>
    </p:spTree>
    <p:extLst>
      <p:ext uri="{BB962C8B-B14F-4D97-AF65-F5344CB8AC3E}">
        <p14:creationId xmlns:p14="http://schemas.microsoft.com/office/powerpoint/2010/main" val="2855492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a:t>Gebruik deze slide als overgangsslide naar een presentatie van een projectpartner en vervang het logo rechts bovenaan de slide door het juiste logo van het SB.</a:t>
            </a:r>
          </a:p>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23</a:t>
            </a:fld>
            <a:endParaRPr lang="nl-BE"/>
          </a:p>
        </p:txBody>
      </p:sp>
    </p:spTree>
    <p:extLst>
      <p:ext uri="{BB962C8B-B14F-4D97-AF65-F5344CB8AC3E}">
        <p14:creationId xmlns:p14="http://schemas.microsoft.com/office/powerpoint/2010/main" val="406223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EF03436-274C-894D-B1E1-0A4DB47DFCD2}" type="slidenum">
              <a:rPr lang="nl-BE" smtClean="0"/>
              <a:t>26</a:t>
            </a:fld>
            <a:endParaRPr lang="nl-BE"/>
          </a:p>
        </p:txBody>
      </p:sp>
    </p:spTree>
    <p:extLst>
      <p:ext uri="{BB962C8B-B14F-4D97-AF65-F5344CB8AC3E}">
        <p14:creationId xmlns:p14="http://schemas.microsoft.com/office/powerpoint/2010/main" val="3672090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EF03436-274C-894D-B1E1-0A4DB47DFCD2}" type="slidenum">
              <a:rPr lang="nl-BE" smtClean="0"/>
              <a:t>28</a:t>
            </a:fld>
            <a:endParaRPr lang="nl-BE"/>
          </a:p>
        </p:txBody>
      </p:sp>
    </p:spTree>
    <p:extLst>
      <p:ext uri="{BB962C8B-B14F-4D97-AF65-F5344CB8AC3E}">
        <p14:creationId xmlns:p14="http://schemas.microsoft.com/office/powerpoint/2010/main" val="367843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32</a:t>
            </a:fld>
            <a:endParaRPr lang="nl-BE"/>
          </a:p>
        </p:txBody>
      </p:sp>
    </p:spTree>
    <p:extLst>
      <p:ext uri="{BB962C8B-B14F-4D97-AF65-F5344CB8AC3E}">
        <p14:creationId xmlns:p14="http://schemas.microsoft.com/office/powerpoint/2010/main" val="1722601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(Inspireer de buurtbewoners.</a:t>
            </a:r>
            <a:endParaRPr lang="en-US"/>
          </a:p>
          <a:p>
            <a:pPr marL="171450" indent="-171450">
              <a:buFont typeface="Arial"/>
              <a:buChar char="•"/>
            </a:pPr>
            <a:r>
              <a:rPr lang="nl-NL" i="1"/>
              <a:t>Onthard waar mogelijk zodat regenwater kan infiltreren</a:t>
            </a:r>
            <a:endParaRPr lang="nl-NL"/>
          </a:p>
          <a:p>
            <a:pPr marL="171450" indent="-171450">
              <a:buFont typeface="Arial"/>
              <a:buChar char="•"/>
            </a:pPr>
            <a:r>
              <a:rPr lang="nl-NL" i="1"/>
              <a:t>Hergebruik van regenwater in de woning (wc, wassen, …) = lagere kosten drinkwaterverbruik</a:t>
            </a:r>
            <a:endParaRPr lang="nl-NL"/>
          </a:p>
          <a:p>
            <a:pPr marL="171450" indent="-171450">
              <a:buFont typeface="Arial"/>
              <a:buChar char="•"/>
            </a:pPr>
            <a:r>
              <a:rPr lang="nl-NL" i="1"/>
              <a:t>Hergebruik van regenwater in de tuin (planten gieten) = regenwater voedt de planten en infiltreert, draagt bij tot behoud van het grondwaterpeil</a:t>
            </a:r>
            <a:endParaRPr lang="nl-NL"/>
          </a:p>
          <a:p>
            <a:pPr marL="171450" indent="-171450">
              <a:buFont typeface="Arial"/>
              <a:buChar char="•"/>
            </a:pPr>
            <a:r>
              <a:rPr lang="nl-NL" i="1"/>
              <a:t>Infiltreren regenwater = grondwaterpeil aanvullen/behouden, goed voor de planten in de tuin, verkoelend effect</a:t>
            </a:r>
            <a:endParaRPr lang="nl-NL"/>
          </a:p>
          <a:p>
            <a:r>
              <a:rPr lang="nl-NL" i="1"/>
              <a:t>Verwijs naar de website blauwgroen </a:t>
            </a:r>
            <a:r>
              <a:rPr lang="nl-NL" i="1" err="1"/>
              <a:t>vlaanderen</a:t>
            </a:r>
            <a:r>
              <a:rPr lang="nl-NL" i="1"/>
              <a:t>.)</a:t>
            </a:r>
            <a:endParaRPr lang="nl-NL"/>
          </a:p>
          <a:p>
            <a:endParaRPr lang="nl-NL">
              <a:cs typeface="Calibri"/>
            </a:endParaRPr>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34</a:t>
            </a:fld>
            <a:endParaRPr lang="nl-BE"/>
          </a:p>
        </p:txBody>
      </p:sp>
    </p:spTree>
    <p:extLst>
      <p:ext uri="{BB962C8B-B14F-4D97-AF65-F5344CB8AC3E}">
        <p14:creationId xmlns:p14="http://schemas.microsoft.com/office/powerpoint/2010/main" val="156596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5AD2-6F7B-8C51-DEE5-C6C750F4DB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2FA07F-4FD6-A057-3E9C-A5B8D0463B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2796F0-EDE8-4878-48BE-52B0E633143F}"/>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7944181-6083-4127-A35C-C292AC857F08}"/>
              </a:ext>
            </a:extLst>
          </p:cNvPr>
          <p:cNvSpPr>
            <a:spLocks noGrp="1"/>
          </p:cNvSpPr>
          <p:nvPr>
            <p:ph type="sldNum" sz="quarter" idx="5"/>
          </p:nvPr>
        </p:nvSpPr>
        <p:spPr/>
        <p:txBody>
          <a:bodyPr/>
          <a:lstStyle/>
          <a:p>
            <a:fld id="{FEF03436-274C-894D-B1E1-0A4DB47DFCD2}" type="slidenum">
              <a:rPr lang="nl-BE" smtClean="0"/>
              <a:t>42</a:t>
            </a:fld>
            <a:endParaRPr lang="nl-BE"/>
          </a:p>
        </p:txBody>
      </p:sp>
    </p:spTree>
    <p:extLst>
      <p:ext uri="{BB962C8B-B14F-4D97-AF65-F5344CB8AC3E}">
        <p14:creationId xmlns:p14="http://schemas.microsoft.com/office/powerpoint/2010/main" val="1947152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CD54-F548-3C85-733E-663C40F204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DAFF46-20B9-4516-2B41-3B41925754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F24002-1A86-BAB4-4678-2D4F611E142F}"/>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8D10EA96-315E-C24B-64C9-E20FA1C8E1BA}"/>
              </a:ext>
            </a:extLst>
          </p:cNvPr>
          <p:cNvSpPr>
            <a:spLocks noGrp="1"/>
          </p:cNvSpPr>
          <p:nvPr>
            <p:ph type="sldNum" sz="quarter" idx="5"/>
          </p:nvPr>
        </p:nvSpPr>
        <p:spPr/>
        <p:txBody>
          <a:bodyPr/>
          <a:lstStyle/>
          <a:p>
            <a:fld id="{FEF03436-274C-894D-B1E1-0A4DB47DFCD2}" type="slidenum">
              <a:rPr lang="nl-BE" smtClean="0"/>
              <a:t>43</a:t>
            </a:fld>
            <a:endParaRPr lang="nl-BE"/>
          </a:p>
        </p:txBody>
      </p:sp>
    </p:spTree>
    <p:extLst>
      <p:ext uri="{BB962C8B-B14F-4D97-AF65-F5344CB8AC3E}">
        <p14:creationId xmlns:p14="http://schemas.microsoft.com/office/powerpoint/2010/main" val="296838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aannemer informeert je over de planning op korte termijn. Hij steekt hiervoor infobrieven in de brievenbussen.</a:t>
            </a:r>
            <a:endParaRPr lang="en-US"/>
          </a:p>
          <a:p>
            <a:r>
              <a:rPr lang="nl-BE"/>
              <a:t>De algemene informatie en bij belangrijke fasewissels krijgt u een tussentijdse infobrief van </a:t>
            </a:r>
            <a:r>
              <a:rPr lang="nl-BE" err="1"/>
              <a:t>Aquafin</a:t>
            </a:r>
            <a:r>
              <a:rPr lang="nl-BE"/>
              <a:t>.</a:t>
            </a:r>
            <a:endParaRPr lang="nl-BE">
              <a:cs typeface="Calibri"/>
            </a:endParaRPr>
          </a:p>
          <a:p>
            <a:r>
              <a:rPr lang="nl-BE"/>
              <a:t>U vindt ook alle informatie op de projectwebsite: aquafin.be &gt; Particulieren &gt; Rioleringswerken in uw buurt &gt; </a:t>
            </a:r>
            <a:r>
              <a:rPr lang="nl-BE" i="1"/>
              <a:t>(vul hier het projectnummer aan)</a:t>
            </a:r>
            <a:endParaRPr lang="nl-BE"/>
          </a:p>
          <a:p>
            <a:r>
              <a:rPr lang="nl-BE"/>
              <a:t>Schrijf je via de website in voor de digitale nieuwsbrief (mail)</a:t>
            </a:r>
            <a:endParaRPr lang="nl-BE">
              <a:cs typeface="Calibri"/>
            </a:endParaRPr>
          </a:p>
          <a:p>
            <a:r>
              <a:rPr lang="nl-BE"/>
              <a:t>Duid een afgevaardigde van de buurt aan. Hij/zij bundelt alle vragen en koppelt de antwoorden terug.</a:t>
            </a:r>
            <a:endParaRPr lang="nl-BE">
              <a:cs typeface="Calibri"/>
            </a:endParaRPr>
          </a:p>
          <a:p>
            <a:r>
              <a:rPr lang="nl-BE" i="1"/>
              <a:t>(Voor sommige projecten met grote impact voorzien we ook WhatsApp. De bewoners schrijven zich in op een WhatsApp-verzendlijst. Ze kunnen 1 op 1 communiceren met het Contactcenter. Belangrijk: dit is GEEN WhatsApp-groep waar iedereen alle gesprekken kan volgen.)</a:t>
            </a:r>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44</a:t>
            </a:fld>
            <a:endParaRPr lang="nl-BE"/>
          </a:p>
        </p:txBody>
      </p:sp>
    </p:spTree>
    <p:extLst>
      <p:ext uri="{BB962C8B-B14F-4D97-AF65-F5344CB8AC3E}">
        <p14:creationId xmlns:p14="http://schemas.microsoft.com/office/powerpoint/2010/main" val="76062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1"/>
              <a:t>(</a:t>
            </a:r>
            <a:r>
              <a:rPr lang="en-US" i="1" err="1"/>
              <a:t>Zie</a:t>
            </a:r>
            <a:r>
              <a:rPr lang="en-US" i="1"/>
              <a:t> </a:t>
            </a:r>
            <a:r>
              <a:rPr lang="en-US" i="1" err="1"/>
              <a:t>handleiding</a:t>
            </a:r>
            <a:r>
              <a:rPr lang="en-US" i="1"/>
              <a:t> </a:t>
            </a:r>
            <a:r>
              <a:rPr lang="en-US" i="1" err="1"/>
              <a:t>dia</a:t>
            </a:r>
            <a:r>
              <a:rPr lang="en-US" i="1"/>
              <a:t> 4)</a:t>
            </a:r>
            <a:endParaRPr lang="en-US"/>
          </a:p>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3</a:t>
            </a:fld>
            <a:endParaRPr lang="nl-BE"/>
          </a:p>
        </p:txBody>
      </p:sp>
    </p:spTree>
    <p:extLst>
      <p:ext uri="{BB962C8B-B14F-4D97-AF65-F5344CB8AC3E}">
        <p14:creationId xmlns:p14="http://schemas.microsoft.com/office/powerpoint/2010/main" val="4217746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(Geeft de contactgegevens van de werfleider van de aannemer en van het </a:t>
            </a:r>
            <a:r>
              <a:rPr lang="nl-BE" i="1" err="1"/>
              <a:t>Aquafin</a:t>
            </a:r>
            <a:r>
              <a:rPr lang="nl-BE" i="1"/>
              <a:t> Contactcenter.</a:t>
            </a:r>
            <a:endParaRPr lang="en-US"/>
          </a:p>
          <a:p>
            <a:r>
              <a:rPr lang="nl-BE" i="1"/>
              <a:t>Voeg de contactgegevens van de werfmanager toe als dit voor jouw project van toepassing is.)</a:t>
            </a:r>
            <a:endParaRPr lang="nl-BE" i="1">
              <a:cs typeface="Calibri"/>
            </a:endParaRPr>
          </a:p>
          <a:p>
            <a:r>
              <a:rPr lang="en-US"/>
              <a:t> </a:t>
            </a:r>
            <a:endParaRPr lang="en-US">
              <a:cs typeface="Calibri"/>
            </a:endParaRPr>
          </a:p>
          <a:p>
            <a:r>
              <a:rPr lang="en-US"/>
              <a:t>Heb je </a:t>
            </a:r>
            <a:r>
              <a:rPr lang="en-US" err="1"/>
              <a:t>een</a:t>
            </a:r>
            <a:r>
              <a:rPr lang="en-US"/>
              <a:t> </a:t>
            </a:r>
            <a:r>
              <a:rPr lang="en-US" err="1"/>
              <a:t>vraag</a:t>
            </a:r>
            <a:r>
              <a:rPr lang="en-US"/>
              <a:t> of </a:t>
            </a:r>
            <a:r>
              <a:rPr lang="en-US" err="1"/>
              <a:t>een</a:t>
            </a:r>
            <a:r>
              <a:rPr lang="en-US"/>
              <a:t> </a:t>
            </a:r>
            <a:r>
              <a:rPr lang="en-US" err="1"/>
              <a:t>bedenking</a:t>
            </a:r>
            <a:r>
              <a:rPr lang="en-US"/>
              <a:t> over de </a:t>
            </a:r>
            <a:r>
              <a:rPr lang="en-US" err="1"/>
              <a:t>uitvoering</a:t>
            </a:r>
            <a:r>
              <a:rPr lang="en-US"/>
              <a:t> van de </a:t>
            </a:r>
            <a:r>
              <a:rPr lang="en-US" err="1"/>
              <a:t>werken</a:t>
            </a:r>
            <a:r>
              <a:rPr lang="en-US"/>
              <a:t>? </a:t>
            </a:r>
            <a:r>
              <a:rPr lang="en-US" err="1"/>
              <a:t>Blijf</a:t>
            </a:r>
            <a:r>
              <a:rPr lang="en-US"/>
              <a:t> </a:t>
            </a:r>
            <a:r>
              <a:rPr lang="en-US" err="1"/>
              <a:t>daar</a:t>
            </a:r>
            <a:r>
              <a:rPr lang="en-US"/>
              <a:t> </a:t>
            </a:r>
            <a:r>
              <a:rPr lang="en-US" err="1"/>
              <a:t>niet</a:t>
            </a:r>
            <a:r>
              <a:rPr lang="en-US"/>
              <a:t> mee </a:t>
            </a:r>
            <a:r>
              <a:rPr lang="en-US" err="1"/>
              <a:t>lopen</a:t>
            </a:r>
            <a:r>
              <a:rPr lang="en-US"/>
              <a:t> </a:t>
            </a:r>
            <a:r>
              <a:rPr lang="en-US" err="1"/>
              <a:t>en</a:t>
            </a:r>
            <a:r>
              <a:rPr lang="en-US"/>
              <a:t> </a:t>
            </a:r>
            <a:r>
              <a:rPr lang="en-US" err="1"/>
              <a:t>laat</a:t>
            </a:r>
            <a:r>
              <a:rPr lang="en-US"/>
              <a:t> het </a:t>
            </a:r>
            <a:r>
              <a:rPr lang="en-US" err="1"/>
              <a:t>ons</a:t>
            </a:r>
            <a:r>
              <a:rPr lang="en-US"/>
              <a:t> </a:t>
            </a:r>
            <a:r>
              <a:rPr lang="en-US" err="1"/>
              <a:t>weten</a:t>
            </a:r>
            <a:r>
              <a:rPr lang="en-US"/>
              <a:t> </a:t>
            </a:r>
            <a:r>
              <a:rPr lang="en-US" err="1"/>
              <a:t>zodat</a:t>
            </a:r>
            <a:r>
              <a:rPr lang="en-US"/>
              <a:t> we </a:t>
            </a:r>
            <a:r>
              <a:rPr lang="en-US" err="1"/>
              <a:t>samen</a:t>
            </a:r>
            <a:r>
              <a:rPr lang="en-US"/>
              <a:t> </a:t>
            </a:r>
            <a:r>
              <a:rPr lang="en-US" err="1"/>
              <a:t>snel</a:t>
            </a:r>
            <a:r>
              <a:rPr lang="en-US"/>
              <a:t> tot </a:t>
            </a:r>
            <a:r>
              <a:rPr lang="en-US" err="1"/>
              <a:t>een</a:t>
            </a:r>
            <a:r>
              <a:rPr lang="en-US"/>
              <a:t> </a:t>
            </a:r>
            <a:r>
              <a:rPr lang="en-US" err="1"/>
              <a:t>oplossing</a:t>
            </a:r>
            <a:r>
              <a:rPr lang="en-US"/>
              <a:t> </a:t>
            </a:r>
            <a:r>
              <a:rPr lang="en-US" err="1"/>
              <a:t>kunnen</a:t>
            </a:r>
            <a:r>
              <a:rPr lang="en-US"/>
              <a:t> </a:t>
            </a:r>
            <a:r>
              <a:rPr lang="en-US" err="1"/>
              <a:t>komen</a:t>
            </a:r>
            <a:r>
              <a:rPr lang="en-US"/>
              <a:t>.</a:t>
            </a:r>
            <a:endParaRPr lang="en-US">
              <a:cs typeface="Calibri"/>
            </a:endParaRPr>
          </a:p>
          <a:p>
            <a:endParaRPr lang="nl-BE" i="1">
              <a:cs typeface="Calibri"/>
            </a:endParaRPr>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45</a:t>
            </a:fld>
            <a:endParaRPr lang="nl-BE"/>
          </a:p>
        </p:txBody>
      </p:sp>
    </p:spTree>
    <p:extLst>
      <p:ext uri="{BB962C8B-B14F-4D97-AF65-F5344CB8AC3E}">
        <p14:creationId xmlns:p14="http://schemas.microsoft.com/office/powerpoint/2010/main" val="3409896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i="1"/>
              <a:t>(Kies, afhankelijk van de informatie die je wil delen, voor dia 50 of 51.)</a:t>
            </a:r>
            <a:endParaRPr lang="en-US"/>
          </a:p>
          <a:p>
            <a:pPr marL="0" marR="0" lvl="0" indent="0" algn="l" defTabSz="914400">
              <a:lnSpc>
                <a:spcPct val="100000"/>
              </a:lnSpc>
              <a:spcBef>
                <a:spcPts val="0"/>
              </a:spcBef>
              <a:spcAft>
                <a:spcPts val="0"/>
              </a:spcAft>
              <a:buNone/>
              <a:tabLst/>
              <a:defRPr/>
            </a:pPr>
            <a:r>
              <a:rPr lang="nl-BE" kern="1200">
                <a:effectLst/>
              </a:rPr>
              <a:t>Hebt u intussen nog vragen, ligt er iets op uw lever of hebt u specifieke behoeften omtrent bijvoorbeeld communicatie? Laat het ons dan zeker weten. Na deze infoavond kan u altijd telefonisch of via e-mail terecht bij Aquafin. U kan alle informatie en video’s achteraf</a:t>
            </a:r>
            <a:r>
              <a:rPr lang="nl-BE" kern="1200" baseline="0">
                <a:effectLst/>
              </a:rPr>
              <a:t> </a:t>
            </a:r>
            <a:r>
              <a:rPr lang="nl-BE" kern="1200">
                <a:effectLst/>
              </a:rPr>
              <a:t>ook herbekijken op</a:t>
            </a:r>
            <a:r>
              <a:rPr lang="nl-BE" kern="1200" baseline="0">
                <a:effectLst/>
              </a:rPr>
              <a:t> onze website www.aquafin.be.</a:t>
            </a:r>
          </a:p>
          <a:p>
            <a:pPr marL="0" marR="0" lvl="0" indent="0" algn="l" defTabSz="914400">
              <a:lnSpc>
                <a:spcPct val="100000"/>
              </a:lnSpc>
              <a:spcBef>
                <a:spcPts val="0"/>
              </a:spcBef>
              <a:spcAft>
                <a:spcPts val="0"/>
              </a:spcAft>
              <a:buNone/>
              <a:tabLst/>
              <a:defRPr/>
            </a:pPr>
            <a:endParaRPr lang="nl-BE" kern="1200" baseline="0">
              <a:effectLst/>
            </a:endParaRPr>
          </a:p>
          <a:p>
            <a:pPr marL="0" marR="0" lvl="0" indent="0" algn="l" defTabSz="914400">
              <a:lnSpc>
                <a:spcPct val="100000"/>
              </a:lnSpc>
              <a:spcBef>
                <a:spcPts val="0"/>
              </a:spcBef>
              <a:spcAft>
                <a:spcPts val="0"/>
              </a:spcAft>
              <a:buNone/>
              <a:tabLst/>
              <a:defRPr/>
            </a:pPr>
            <a:r>
              <a:rPr lang="nl-BE" kern="1200" baseline="0">
                <a:effectLst/>
              </a:rPr>
              <a:t>Tot slot nog even dit. Let op voor valse berichten! Aquafin stuurt nooit betaalverzoeken of facturen aan particulieren. Als je een vraag tot betaling krijgt via mail, WhatsApp, brief..., dan gaat het om een poging tot oplichting. Je meldt die best via verdacht@safeonweb.be of aan Aquafin.</a:t>
            </a:r>
            <a:endParaRPr lang="nl-BE"/>
          </a:p>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46</a:t>
            </a:fld>
            <a:endParaRPr lang="nl-BE"/>
          </a:p>
        </p:txBody>
      </p:sp>
    </p:spTree>
    <p:extLst>
      <p:ext uri="{BB962C8B-B14F-4D97-AF65-F5344CB8AC3E}">
        <p14:creationId xmlns:p14="http://schemas.microsoft.com/office/powerpoint/2010/main" val="3769308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gn="l" defTabSz="914400">
              <a:lnSpc>
                <a:spcPct val="100000"/>
              </a:lnSpc>
              <a:spcBef>
                <a:spcPts val="0"/>
              </a:spcBef>
              <a:spcAft>
                <a:spcPts val="0"/>
              </a:spcAft>
              <a:buNone/>
              <a:tabLst/>
              <a:defRPr/>
            </a:pPr>
            <a:r>
              <a:rPr lang="nl-BE" i="1"/>
              <a:t>(Vul hier de contactgegevens van de betrokken partners aan, naar het voorbeeld van </a:t>
            </a:r>
            <a:r>
              <a:rPr lang="nl-BE" i="1" err="1"/>
              <a:t>Aquafin</a:t>
            </a:r>
            <a:r>
              <a:rPr lang="nl-BE" i="1"/>
              <a:t>.)</a:t>
            </a:r>
            <a:endParaRPr lang="en-US">
              <a:ea typeface="+mn-ea"/>
              <a:cs typeface="+mn-cs"/>
            </a:endParaRPr>
          </a:p>
          <a:p>
            <a:endParaRPr lang="nl-BE">
              <a:cs typeface="Calibri"/>
            </a:endParaRPr>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47</a:t>
            </a:fld>
            <a:endParaRPr lang="nl-BE"/>
          </a:p>
        </p:txBody>
      </p:sp>
    </p:spTree>
    <p:extLst>
      <p:ext uri="{BB962C8B-B14F-4D97-AF65-F5344CB8AC3E}">
        <p14:creationId xmlns:p14="http://schemas.microsoft.com/office/powerpoint/2010/main" val="36180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4999"/>
              </a:lnSpc>
            </a:pPr>
            <a:r>
              <a:rPr lang="nl-BE" i="1"/>
              <a:t>(Voor veel mensen is </a:t>
            </a:r>
            <a:r>
              <a:rPr lang="nl-BE" i="1" err="1"/>
              <a:t>Aquafin</a:t>
            </a:r>
            <a:r>
              <a:rPr lang="nl-BE" i="1"/>
              <a:t> een grote onbekende. Daarom is bij het begin van het infomoment een goede duiding nodig. Wie/wat is </a:t>
            </a:r>
            <a:r>
              <a:rPr lang="nl-BE" i="1" err="1"/>
              <a:t>Aquafin</a:t>
            </a:r>
            <a:r>
              <a:rPr lang="nl-BE" i="1"/>
              <a:t>.)</a:t>
            </a:r>
            <a:endParaRPr lang="en-US">
              <a:ea typeface="+mn-ea"/>
            </a:endParaRPr>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4</a:t>
            </a:fld>
            <a:endParaRPr lang="nl-BE"/>
          </a:p>
        </p:txBody>
      </p:sp>
    </p:spTree>
    <p:extLst>
      <p:ext uri="{BB962C8B-B14F-4D97-AF65-F5344CB8AC3E}">
        <p14:creationId xmlns:p14="http://schemas.microsoft.com/office/powerpoint/2010/main" val="231545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(We beperken ons tot de activiteit waarmee we het meest zichtbaar zijn.)</a:t>
            </a:r>
            <a:endParaRPr lang="en-US"/>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5</a:t>
            </a:fld>
            <a:endParaRPr lang="nl-BE"/>
          </a:p>
        </p:txBody>
      </p:sp>
    </p:spTree>
    <p:extLst>
      <p:ext uri="{BB962C8B-B14F-4D97-AF65-F5344CB8AC3E}">
        <p14:creationId xmlns:p14="http://schemas.microsoft.com/office/powerpoint/2010/main" val="265398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(We beperken ons tot de activiteit waarmee we het meest zichtbaar zijn.)</a:t>
            </a:r>
            <a:endParaRPr lang="en-US"/>
          </a:p>
          <a:p>
            <a:endParaRPr lang="nl-BE">
              <a:cs typeface="Calibri"/>
            </a:endParaRPr>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6</a:t>
            </a:fld>
            <a:endParaRPr lang="nl-BE"/>
          </a:p>
        </p:txBody>
      </p:sp>
    </p:spTree>
    <p:extLst>
      <p:ext uri="{BB962C8B-B14F-4D97-AF65-F5344CB8AC3E}">
        <p14:creationId xmlns:p14="http://schemas.microsoft.com/office/powerpoint/2010/main" val="3330359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7</a:t>
            </a:fld>
            <a:endParaRPr lang="nl-BE"/>
          </a:p>
        </p:txBody>
      </p:sp>
    </p:spTree>
    <p:extLst>
      <p:ext uri="{BB962C8B-B14F-4D97-AF65-F5344CB8AC3E}">
        <p14:creationId xmlns:p14="http://schemas.microsoft.com/office/powerpoint/2010/main" val="13302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solidFill>
                  <a:srgbClr val="3F3F3F"/>
                </a:solidFill>
              </a:rPr>
              <a:t>(Hier overloop je de project-specifieke </a:t>
            </a:r>
            <a:r>
              <a:rPr lang="nl-BE" i="1">
                <a:solidFill>
                  <a:srgbClr val="3F3F3F"/>
                </a:solidFill>
                <a:effectLst/>
              </a:rPr>
              <a:t>informatie. </a:t>
            </a:r>
            <a:endParaRPr lang="en-US" i="1"/>
          </a:p>
          <a:p>
            <a:pPr marL="171450" indent="-171450">
              <a:buFont typeface="Arial"/>
              <a:buChar char="•"/>
            </a:pPr>
            <a:r>
              <a:rPr lang="nl-BE" i="1">
                <a:solidFill>
                  <a:srgbClr val="3F3F3F"/>
                </a:solidFill>
                <a:effectLst/>
              </a:rPr>
              <a:t>Er ligt nog geen riolering en al het afvalwater loopt in het grachtenstelsel. Bij </a:t>
            </a:r>
            <a:r>
              <a:rPr lang="nl-BE" i="1">
                <a:solidFill>
                  <a:srgbClr val="3F3F3F"/>
                </a:solidFill>
              </a:rPr>
              <a:t>een </a:t>
            </a:r>
            <a:r>
              <a:rPr lang="nl-BE" i="1">
                <a:solidFill>
                  <a:srgbClr val="3F3F3F"/>
                </a:solidFill>
                <a:effectLst/>
              </a:rPr>
              <a:t>gescheiden stelsel gaat </a:t>
            </a:r>
            <a:r>
              <a:rPr lang="nl-BE" i="1">
                <a:solidFill>
                  <a:srgbClr val="3F3F3F"/>
                </a:solidFill>
              </a:rPr>
              <a:t>het </a:t>
            </a:r>
            <a:r>
              <a:rPr lang="nl-BE" i="1">
                <a:solidFill>
                  <a:srgbClr val="3F3F3F"/>
                </a:solidFill>
                <a:effectLst/>
              </a:rPr>
              <a:t>afvalwater naar </a:t>
            </a:r>
            <a:r>
              <a:rPr lang="nl-BE" i="1">
                <a:solidFill>
                  <a:srgbClr val="3F3F3F"/>
                </a:solidFill>
              </a:rPr>
              <a:t>de </a:t>
            </a:r>
            <a:r>
              <a:rPr lang="nl-BE" i="1">
                <a:solidFill>
                  <a:srgbClr val="3F3F3F"/>
                </a:solidFill>
                <a:effectLst/>
              </a:rPr>
              <a:t>rioolwaterzuivering, het gezuiverde afvalwater loopt in de waterloop.</a:t>
            </a:r>
            <a:endParaRPr lang="nl-BE" i="1"/>
          </a:p>
          <a:p>
            <a:pPr marL="171450" indent="-171450">
              <a:buFont typeface="Arial"/>
              <a:buChar char="•"/>
            </a:pPr>
            <a:r>
              <a:rPr lang="nl-BE" i="1">
                <a:solidFill>
                  <a:srgbClr val="3F3F3F"/>
                </a:solidFill>
                <a:effectLst/>
              </a:rPr>
              <a:t>Proper regenwater wordt gebufferd, infiltreert, wordt vertraagd afgevoerd, ... </a:t>
            </a:r>
            <a:r>
              <a:rPr lang="nl-BE" i="1">
                <a:solidFill>
                  <a:srgbClr val="3F3F3F"/>
                </a:solidFill>
              </a:rPr>
              <a:t>Zo temperen we de </a:t>
            </a:r>
            <a:r>
              <a:rPr lang="nl-BE" i="1">
                <a:solidFill>
                  <a:srgbClr val="3F3F3F"/>
                </a:solidFill>
                <a:effectLst/>
              </a:rPr>
              <a:t>gevolgen </a:t>
            </a:r>
            <a:r>
              <a:rPr lang="nl-BE" i="1">
                <a:solidFill>
                  <a:srgbClr val="3F3F3F"/>
                </a:solidFill>
              </a:rPr>
              <a:t>van de </a:t>
            </a:r>
            <a:r>
              <a:rPr lang="nl-BE" i="1">
                <a:solidFill>
                  <a:srgbClr val="3F3F3F"/>
                </a:solidFill>
                <a:effectLst/>
              </a:rPr>
              <a:t>klimaatopwarming</a:t>
            </a:r>
            <a:r>
              <a:rPr lang="nl-BE" i="1">
                <a:solidFill>
                  <a:srgbClr val="3F3F3F"/>
                </a:solidFill>
              </a:rPr>
              <a:t>. Door</a:t>
            </a:r>
            <a:r>
              <a:rPr lang="nl-BE" i="1">
                <a:solidFill>
                  <a:srgbClr val="3F3F3F"/>
                </a:solidFill>
                <a:effectLst/>
              </a:rPr>
              <a:t> regenwater </a:t>
            </a:r>
            <a:r>
              <a:rPr lang="nl-BE" i="1">
                <a:solidFill>
                  <a:srgbClr val="3F3F3F"/>
                </a:solidFill>
              </a:rPr>
              <a:t>te </a:t>
            </a:r>
            <a:r>
              <a:rPr lang="nl-BE" i="1">
                <a:solidFill>
                  <a:srgbClr val="3F3F3F"/>
                </a:solidFill>
                <a:effectLst/>
              </a:rPr>
              <a:t>infiltreren, </a:t>
            </a:r>
            <a:r>
              <a:rPr lang="nl-BE" i="1">
                <a:solidFill>
                  <a:srgbClr val="3F3F3F"/>
                </a:solidFill>
              </a:rPr>
              <a:t>behouden we het grondwaterpeil en kunnen we periodes van droogte beter overbruggen. Bij hevige stortbuien verkleint de </a:t>
            </a:r>
            <a:r>
              <a:rPr lang="nl-BE" i="1">
                <a:solidFill>
                  <a:srgbClr val="3F3F3F"/>
                </a:solidFill>
                <a:effectLst/>
              </a:rPr>
              <a:t>kans op wateroverlast.</a:t>
            </a:r>
            <a:endParaRPr lang="nl-BE" i="1"/>
          </a:p>
          <a:p>
            <a:pPr marL="171450" indent="-171450">
              <a:buFont typeface="Arial"/>
              <a:buChar char="•"/>
            </a:pPr>
            <a:r>
              <a:rPr lang="nl-BE" i="1">
                <a:solidFill>
                  <a:srgbClr val="3F3F3F"/>
                </a:solidFill>
                <a:effectLst/>
              </a:rPr>
              <a:t>Door </a:t>
            </a:r>
            <a:r>
              <a:rPr lang="nl-BE" i="1">
                <a:solidFill>
                  <a:srgbClr val="3F3F3F"/>
                </a:solidFill>
              </a:rPr>
              <a:t>een </a:t>
            </a:r>
            <a:r>
              <a:rPr lang="nl-BE" i="1">
                <a:solidFill>
                  <a:srgbClr val="3F3F3F"/>
                </a:solidFill>
                <a:effectLst/>
              </a:rPr>
              <a:t>gescheiden stelsel </a:t>
            </a:r>
            <a:r>
              <a:rPr lang="nl-BE" i="1">
                <a:solidFill>
                  <a:srgbClr val="3F3F3F"/>
                </a:solidFill>
              </a:rPr>
              <a:t>aan te leggen, verkleint de </a:t>
            </a:r>
            <a:r>
              <a:rPr lang="nl-BE" i="1">
                <a:solidFill>
                  <a:srgbClr val="3F3F3F"/>
                </a:solidFill>
                <a:effectLst/>
              </a:rPr>
              <a:t>kans </a:t>
            </a:r>
            <a:r>
              <a:rPr lang="nl-BE" i="1">
                <a:solidFill>
                  <a:srgbClr val="3F3F3F"/>
                </a:solidFill>
              </a:rPr>
              <a:t>dat </a:t>
            </a:r>
            <a:r>
              <a:rPr lang="nl-BE" i="1">
                <a:solidFill>
                  <a:srgbClr val="3F3F3F"/>
                </a:solidFill>
                <a:effectLst/>
              </a:rPr>
              <a:t>verdund </a:t>
            </a:r>
            <a:r>
              <a:rPr lang="nl-BE" i="1">
                <a:solidFill>
                  <a:srgbClr val="3F3F3F"/>
                </a:solidFill>
              </a:rPr>
              <a:t>afvalwater </a:t>
            </a:r>
            <a:r>
              <a:rPr lang="nl-BE" i="1">
                <a:solidFill>
                  <a:srgbClr val="3F3F3F"/>
                </a:solidFill>
                <a:effectLst/>
              </a:rPr>
              <a:t>in de grachten </a:t>
            </a:r>
            <a:r>
              <a:rPr lang="nl-BE" i="1">
                <a:solidFill>
                  <a:srgbClr val="3F3F3F"/>
                </a:solidFill>
              </a:rPr>
              <a:t>loopt (overstort).</a:t>
            </a:r>
            <a:endParaRPr lang="nl-BE"/>
          </a:p>
          <a:p>
            <a:pPr marL="171450" indent="-171450">
              <a:buFont typeface="Arial"/>
              <a:buChar char="•"/>
            </a:pPr>
            <a:r>
              <a:rPr lang="nl-BE" i="1">
                <a:solidFill>
                  <a:srgbClr val="3F3F3F"/>
                </a:solidFill>
                <a:effectLst/>
              </a:rPr>
              <a:t>Regenwater ter plaatse houden</a:t>
            </a:r>
            <a:r>
              <a:rPr lang="nl-BE" i="1">
                <a:solidFill>
                  <a:srgbClr val="3F3F3F"/>
                </a:solidFill>
              </a:rPr>
              <a:t>,</a:t>
            </a:r>
            <a:r>
              <a:rPr lang="nl-BE" i="1">
                <a:solidFill>
                  <a:srgbClr val="3F3F3F"/>
                </a:solidFill>
                <a:effectLst/>
              </a:rPr>
              <a:t> is gunstig voor de natuur en de biodiversiteit, ... in de buurt.</a:t>
            </a:r>
            <a:endParaRPr lang="nl-BE" i="1"/>
          </a:p>
          <a:p>
            <a:pPr marL="171450" indent="-171450">
              <a:buFont typeface="Arial"/>
              <a:buChar char="•"/>
            </a:pPr>
            <a:r>
              <a:rPr lang="nl-BE" i="1">
                <a:solidFill>
                  <a:srgbClr val="3F3F3F"/>
                </a:solidFill>
              </a:rPr>
              <a:t>Leg de nadruk op de positieve, zichtbare resultaten voor de buurt zelf.</a:t>
            </a:r>
            <a:endParaRPr lang="nl-BE"/>
          </a:p>
          <a:p>
            <a:r>
              <a:rPr lang="nl" i="1">
                <a:solidFill>
                  <a:srgbClr val="3F3F3F"/>
                </a:solidFill>
              </a:rPr>
              <a:t>Vertel/herhaal </a:t>
            </a:r>
            <a:r>
              <a:rPr lang="nl" i="1">
                <a:solidFill>
                  <a:srgbClr val="3F3F3F"/>
                </a:solidFill>
                <a:effectLst/>
              </a:rPr>
              <a:t>naar welke RWZI het afvalwater gaat</a:t>
            </a:r>
            <a:r>
              <a:rPr lang="nl" i="1">
                <a:solidFill>
                  <a:srgbClr val="3F3F3F"/>
                </a:solidFill>
              </a:rPr>
              <a:t> en in welke waterloop het gezuiverde afvalwater stroomt.)</a:t>
            </a:r>
            <a:endParaRPr lang="nl-BE"/>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8</a:t>
            </a:fld>
            <a:endParaRPr lang="nl-BE"/>
          </a:p>
        </p:txBody>
      </p:sp>
    </p:spTree>
    <p:extLst>
      <p:ext uri="{BB962C8B-B14F-4D97-AF65-F5344CB8AC3E}">
        <p14:creationId xmlns:p14="http://schemas.microsoft.com/office/powerpoint/2010/main" val="78833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(Leg hier de verschillen uit tussen een gemengd stelsel en een gescheiden stelsel.)</a:t>
            </a:r>
            <a:endParaRPr lang="en-US"/>
          </a:p>
        </p:txBody>
      </p:sp>
      <p:sp>
        <p:nvSpPr>
          <p:cNvPr id="4" name="Tijdelijke aanduiding voor dianummer 3"/>
          <p:cNvSpPr>
            <a:spLocks noGrp="1"/>
          </p:cNvSpPr>
          <p:nvPr>
            <p:ph type="sldNum" sz="quarter" idx="5"/>
          </p:nvPr>
        </p:nvSpPr>
        <p:spPr/>
        <p:txBody>
          <a:bodyPr/>
          <a:lstStyle/>
          <a:p>
            <a:fld id="{FEF03436-274C-894D-B1E1-0A4DB47DFCD2}" type="slidenum">
              <a:rPr lang="nl-BE" smtClean="0"/>
              <a:t>9</a:t>
            </a:fld>
            <a:endParaRPr lang="nl-BE"/>
          </a:p>
        </p:txBody>
      </p:sp>
    </p:spTree>
    <p:extLst>
      <p:ext uri="{BB962C8B-B14F-4D97-AF65-F5344CB8AC3E}">
        <p14:creationId xmlns:p14="http://schemas.microsoft.com/office/powerpoint/2010/main" val="2857159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25.svg"/><Relationship Id="rId10" Type="http://schemas.openxmlformats.org/officeDocument/2006/relationships/image" Target="../media/image28.emf"/><Relationship Id="rId4" Type="http://schemas.openxmlformats.org/officeDocument/2006/relationships/image" Target="../media/image24.png"/><Relationship Id="rId9" Type="http://schemas.openxmlformats.org/officeDocument/2006/relationships/image" Target="../media/image27.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1366605" y="2030930"/>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1366604" y="3836657"/>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pic>
        <p:nvPicPr>
          <p:cNvPr id="13" name="Afbeelding 12">
            <a:extLst>
              <a:ext uri="{FF2B5EF4-FFF2-40B4-BE49-F238E27FC236}">
                <a16:creationId xmlns:a16="http://schemas.microsoft.com/office/drawing/2014/main" id="{411312FF-034D-B24C-40DF-D7178499B5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2828" y="305869"/>
            <a:ext cx="1191881" cy="865292"/>
          </a:xfrm>
          <a:prstGeom prst="rect">
            <a:avLst/>
          </a:prstGeom>
        </p:spPr>
      </p:pic>
      <p:cxnSp>
        <p:nvCxnSpPr>
          <p:cNvPr id="6" name="Rechte verbindingslijn 5">
            <a:extLst>
              <a:ext uri="{FF2B5EF4-FFF2-40B4-BE49-F238E27FC236}">
                <a16:creationId xmlns:a16="http://schemas.microsoft.com/office/drawing/2014/main" id="{F2D7F222-C9ED-D4AC-1644-2B70EC9A3AEE}"/>
              </a:ext>
            </a:extLst>
          </p:cNvPr>
          <p:cNvCxnSpPr>
            <a:cxnSpLocks/>
          </p:cNvCxnSpPr>
          <p:nvPr userDrawn="1"/>
        </p:nvCxnSpPr>
        <p:spPr>
          <a:xfrm>
            <a:off x="1436558" y="5919622"/>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14">
            <a:extLst>
              <a:ext uri="{FF2B5EF4-FFF2-40B4-BE49-F238E27FC236}">
                <a16:creationId xmlns:a16="http://schemas.microsoft.com/office/drawing/2014/main" id="{E340D974-3F49-F038-B573-3B9FF2D426FE}"/>
              </a:ext>
            </a:extLst>
          </p:cNvPr>
          <p:cNvSpPr>
            <a:spLocks noGrp="1"/>
          </p:cNvSpPr>
          <p:nvPr>
            <p:ph type="body" sz="quarter" idx="10" hasCustomPrompt="1"/>
          </p:nvPr>
        </p:nvSpPr>
        <p:spPr>
          <a:xfrm>
            <a:off x="1366838" y="2919863"/>
            <a:ext cx="3032883"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Een titel</a:t>
            </a:r>
            <a:endParaRPr lang="nl-BE"/>
          </a:p>
        </p:txBody>
      </p:sp>
      <p:sp>
        <p:nvSpPr>
          <p:cNvPr id="18" name="Tijdelijke aanduiding voor inhoud 17">
            <a:extLst>
              <a:ext uri="{FF2B5EF4-FFF2-40B4-BE49-F238E27FC236}">
                <a16:creationId xmlns:a16="http://schemas.microsoft.com/office/drawing/2014/main" id="{7F72ECFF-52BB-A25B-2A38-63BA68F131AE}"/>
              </a:ext>
            </a:extLst>
          </p:cNvPr>
          <p:cNvSpPr>
            <a:spLocks noGrp="1"/>
          </p:cNvSpPr>
          <p:nvPr>
            <p:ph sz="quarter" idx="11" hasCustomPrompt="1"/>
          </p:nvPr>
        </p:nvSpPr>
        <p:spPr>
          <a:xfrm>
            <a:off x="1366604" y="5919622"/>
            <a:ext cx="2933700" cy="511175"/>
          </a:xfrm>
        </p:spPr>
        <p:txBody>
          <a:bodyPr>
            <a:normAutofit/>
          </a:bodyPr>
          <a:lstStyle>
            <a:lvl1pPr marL="0" indent="0">
              <a:buNone/>
              <a:defRPr sz="1200" b="1"/>
            </a:lvl1pPr>
            <a:lvl3pPr marL="914400" indent="0">
              <a:buNone/>
              <a:defRPr/>
            </a:lvl3pPr>
            <a:lvl4pPr marL="1371600" indent="0">
              <a:buNone/>
              <a:defRPr/>
            </a:lvl4pPr>
            <a:lvl5pPr marL="1828800" indent="0">
              <a:buNone/>
              <a:defRPr/>
            </a:lvl5pPr>
          </a:lstStyle>
          <a:p>
            <a:pPr lvl="0"/>
            <a:r>
              <a:rPr lang="nl-BE"/>
              <a:t>16 januari 2023</a:t>
            </a:r>
          </a:p>
        </p:txBody>
      </p:sp>
    </p:spTree>
    <p:extLst>
      <p:ext uri="{BB962C8B-B14F-4D97-AF65-F5344CB8AC3E}">
        <p14:creationId xmlns:p14="http://schemas.microsoft.com/office/powerpoint/2010/main" val="221100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5917692" y="1515554"/>
            <a:ext cx="5480304" cy="2280404"/>
          </a:xfrm>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OM STIJL TE BEWERKEN</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5917692" y="3940481"/>
            <a:ext cx="494080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
        <p:nvSpPr>
          <p:cNvPr id="4" name="Tijdelijke aanduiding voor afbeelding 10">
            <a:extLst>
              <a:ext uri="{FF2B5EF4-FFF2-40B4-BE49-F238E27FC236}">
                <a16:creationId xmlns:a16="http://schemas.microsoft.com/office/drawing/2014/main" id="{591882F2-9E94-257D-9906-69588B03926C}"/>
              </a:ext>
            </a:extLst>
          </p:cNvPr>
          <p:cNvSpPr>
            <a:spLocks noGrp="1"/>
          </p:cNvSpPr>
          <p:nvPr>
            <p:ph type="pic" sz="quarter" idx="11" hasCustomPrompt="1"/>
          </p:nvPr>
        </p:nvSpPr>
        <p:spPr>
          <a:xfrm>
            <a:off x="0" y="0"/>
            <a:ext cx="5123688" cy="6858000"/>
          </a:xfrm>
          <a:solidFill>
            <a:srgbClr val="E4EEF7"/>
          </a:solidFill>
        </p:spPr>
        <p:txBody>
          <a:bodyPr anchor="ctr"/>
          <a:lstStyle>
            <a:lvl1pPr marL="0" indent="0" algn="ctr">
              <a:buNone/>
              <a:defRPr b="1"/>
            </a:lvl1pPr>
          </a:lstStyle>
          <a:p>
            <a:r>
              <a:rPr lang="nl-BE"/>
              <a:t>Voeg hier een afbeelding toe</a:t>
            </a:r>
          </a:p>
        </p:txBody>
      </p:sp>
      <p:pic>
        <p:nvPicPr>
          <p:cNvPr id="9" name="Afbeelding 18">
            <a:extLst>
              <a:ext uri="{FF2B5EF4-FFF2-40B4-BE49-F238E27FC236}">
                <a16:creationId xmlns:a16="http://schemas.microsoft.com/office/drawing/2014/main" id="{CADAE5C5-0A83-1866-74C6-C97CE04CEF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929" y="100584"/>
            <a:ext cx="1270447" cy="1270447"/>
          </a:xfrm>
          <a:prstGeom prst="rect">
            <a:avLst/>
          </a:prstGeom>
        </p:spPr>
      </p:pic>
      <p:cxnSp>
        <p:nvCxnSpPr>
          <p:cNvPr id="8" name="Rechte verbindingslijn 7">
            <a:extLst>
              <a:ext uri="{FF2B5EF4-FFF2-40B4-BE49-F238E27FC236}">
                <a16:creationId xmlns:a16="http://schemas.microsoft.com/office/drawing/2014/main" id="{DBF9F68D-B253-0586-5D37-01AC8E0C61C5}"/>
              </a:ext>
            </a:extLst>
          </p:cNvPr>
          <p:cNvCxnSpPr>
            <a:cxnSpLocks/>
          </p:cNvCxnSpPr>
          <p:nvPr userDrawn="1"/>
        </p:nvCxnSpPr>
        <p:spPr>
          <a:xfrm>
            <a:off x="6000138" y="6103889"/>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6" name="Tijdelijke aanduiding voor inhoud 17">
            <a:extLst>
              <a:ext uri="{FF2B5EF4-FFF2-40B4-BE49-F238E27FC236}">
                <a16:creationId xmlns:a16="http://schemas.microsoft.com/office/drawing/2014/main" id="{B102FF15-2E8C-D176-EFED-2ECFAC33B591}"/>
              </a:ext>
            </a:extLst>
          </p:cNvPr>
          <p:cNvSpPr>
            <a:spLocks noGrp="1"/>
          </p:cNvSpPr>
          <p:nvPr>
            <p:ph sz="quarter" idx="12" hasCustomPrompt="1"/>
          </p:nvPr>
        </p:nvSpPr>
        <p:spPr>
          <a:xfrm>
            <a:off x="5917692" y="6167337"/>
            <a:ext cx="2933700" cy="511175"/>
          </a:xfrm>
        </p:spPr>
        <p:txBody>
          <a:bodyPr>
            <a:normAutofit/>
          </a:bodyPr>
          <a:lstStyle>
            <a:lvl1pPr marL="0" indent="0">
              <a:buNone/>
              <a:defRPr sz="1200" b="1">
                <a:solidFill>
                  <a:schemeClr val="bg1"/>
                </a:solidFill>
              </a:defRPr>
            </a:lvl1pPr>
            <a:lvl3pPr marL="914400" indent="0">
              <a:buNone/>
              <a:defRPr/>
            </a:lvl3pPr>
            <a:lvl4pPr marL="1371600" indent="0">
              <a:buNone/>
              <a:defRPr/>
            </a:lvl4pPr>
            <a:lvl5pPr marL="1828800" indent="0">
              <a:buNone/>
              <a:defRPr/>
            </a:lvl5pPr>
          </a:lstStyle>
          <a:p>
            <a:pPr lvl="0"/>
            <a:r>
              <a:rPr lang="nl-BE"/>
              <a:t>16 januari 2023</a:t>
            </a:r>
          </a:p>
        </p:txBody>
      </p:sp>
    </p:spTree>
    <p:extLst>
      <p:ext uri="{BB962C8B-B14F-4D97-AF65-F5344CB8AC3E}">
        <p14:creationId xmlns:p14="http://schemas.microsoft.com/office/powerpoint/2010/main" val="297585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5917692" y="1515554"/>
            <a:ext cx="5480304" cy="2280404"/>
          </a:xfrm>
        </p:spPr>
        <p:txBody>
          <a:bodyPr anchor="b"/>
          <a:lstStyle>
            <a:lvl1pPr algn="l">
              <a:defRPr sz="6000" b="1" i="0">
                <a:solidFill>
                  <a:schemeClr val="bg1"/>
                </a:solidFill>
                <a:latin typeface="Source Sans Pro Black" panose="020B0503030403020204" pitchFamily="34" charset="0"/>
                <a:ea typeface="Source Sans Pro Black" panose="020B0503030403020204" pitchFamily="34" charset="0"/>
              </a:defRPr>
            </a:lvl1pPr>
          </a:lstStyle>
          <a:p>
            <a:r>
              <a:rPr lang="nl-NL"/>
              <a:t>KLIK OM STIJL TE BEWERKEN</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5917692" y="4129092"/>
            <a:ext cx="494080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
        <p:nvSpPr>
          <p:cNvPr id="4" name="Tijdelijke aanduiding voor afbeelding 10">
            <a:extLst>
              <a:ext uri="{FF2B5EF4-FFF2-40B4-BE49-F238E27FC236}">
                <a16:creationId xmlns:a16="http://schemas.microsoft.com/office/drawing/2014/main" id="{591882F2-9E94-257D-9906-69588B03926C}"/>
              </a:ext>
            </a:extLst>
          </p:cNvPr>
          <p:cNvSpPr>
            <a:spLocks noGrp="1"/>
          </p:cNvSpPr>
          <p:nvPr>
            <p:ph type="pic" sz="quarter" idx="11" hasCustomPrompt="1"/>
          </p:nvPr>
        </p:nvSpPr>
        <p:spPr>
          <a:xfrm>
            <a:off x="0" y="0"/>
            <a:ext cx="12192000" cy="6940296"/>
          </a:xfrm>
          <a:solidFill>
            <a:srgbClr val="E4EEF7"/>
          </a:solidFill>
        </p:spPr>
        <p:txBody>
          <a:bodyPr anchor="ctr"/>
          <a:lstStyle>
            <a:lvl1pPr marL="0" indent="0" algn="ctr">
              <a:buNone/>
              <a:defRPr b="1"/>
            </a:lvl1pPr>
          </a:lstStyle>
          <a:p>
            <a:r>
              <a:rPr lang="nl-BE"/>
              <a:t>Voeg hier een afbeelding toe</a:t>
            </a:r>
          </a:p>
        </p:txBody>
      </p:sp>
      <p:sp>
        <p:nvSpPr>
          <p:cNvPr id="6" name="Tijdelijke aanduiding voor datum 3">
            <a:extLst>
              <a:ext uri="{FF2B5EF4-FFF2-40B4-BE49-F238E27FC236}">
                <a16:creationId xmlns:a16="http://schemas.microsoft.com/office/drawing/2014/main" id="{0FB2EB1C-301C-C8F4-8818-6E7F184CC008}"/>
              </a:ext>
            </a:extLst>
          </p:cNvPr>
          <p:cNvSpPr>
            <a:spLocks noGrp="1"/>
          </p:cNvSpPr>
          <p:nvPr>
            <p:ph type="dt" sz="half" idx="10"/>
          </p:nvPr>
        </p:nvSpPr>
        <p:spPr>
          <a:xfrm>
            <a:off x="10653889" y="6176640"/>
            <a:ext cx="1100528" cy="365125"/>
          </a:xfrm>
        </p:spPr>
        <p:txBody>
          <a:bodyPr/>
          <a:lstStyle>
            <a:lvl1pPr algn="r">
              <a:defRPr b="1" u="none">
                <a:solidFill>
                  <a:schemeClr val="bg1"/>
                </a:solidFill>
                <a:latin typeface="Source Sans Pro" panose="020B0503030403020204" pitchFamily="34" charset="0"/>
                <a:ea typeface="Source Sans Pro" panose="020B0503030403020204" pitchFamily="34" charset="0"/>
              </a:defRPr>
            </a:lvl1pPr>
          </a:lstStyle>
          <a:p>
            <a:fld id="{3886D427-FF21-0D4A-97DF-AC4C2CE7E5D4}" type="datetime1">
              <a:rPr lang="nl-BE" smtClean="0"/>
              <a:t>12/09/2025</a:t>
            </a:fld>
            <a:endParaRPr lang="nl-BE"/>
          </a:p>
        </p:txBody>
      </p:sp>
      <p:pic>
        <p:nvPicPr>
          <p:cNvPr id="9" name="Afbeelding 18">
            <a:extLst>
              <a:ext uri="{FF2B5EF4-FFF2-40B4-BE49-F238E27FC236}">
                <a16:creationId xmlns:a16="http://schemas.microsoft.com/office/drawing/2014/main" id="{CADAE5C5-0A83-1866-74C6-C97CE04CEF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929" y="100584"/>
            <a:ext cx="1270447" cy="1270447"/>
          </a:xfrm>
          <a:prstGeom prst="rect">
            <a:avLst/>
          </a:prstGeom>
        </p:spPr>
      </p:pic>
    </p:spTree>
    <p:extLst>
      <p:ext uri="{BB962C8B-B14F-4D97-AF65-F5344CB8AC3E}">
        <p14:creationId xmlns:p14="http://schemas.microsoft.com/office/powerpoint/2010/main" val="291477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Tijdelijke aanduiding voor inhoud 5">
            <a:extLst>
              <a:ext uri="{FF2B5EF4-FFF2-40B4-BE49-F238E27FC236}">
                <a16:creationId xmlns:a16="http://schemas.microsoft.com/office/drawing/2014/main" id="{9E04E37C-B69D-7443-A663-794FED324018}"/>
              </a:ext>
            </a:extLst>
          </p:cNvPr>
          <p:cNvSpPr>
            <a:spLocks noGrp="1"/>
          </p:cNvSpPr>
          <p:nvPr>
            <p:ph idx="13" hasCustomPrompt="1"/>
          </p:nvPr>
        </p:nvSpPr>
        <p:spPr>
          <a:xfrm>
            <a:off x="815298" y="1901825"/>
            <a:ext cx="2241105" cy="4073525"/>
          </a:xfrm>
        </p:spPr>
        <p:txBody>
          <a:bodyPr/>
          <a:lstStyle>
            <a:lvl1pPr marL="0" indent="0">
              <a:buNone/>
              <a:defRPr b="1">
                <a:solidFill>
                  <a:srgbClr val="181A33"/>
                </a:solidFill>
              </a:defRPr>
            </a:lvl1pPr>
          </a:lstStyle>
          <a:p>
            <a:r>
              <a:rPr lang="nl-NL"/>
              <a:t>14.00 – 15.00</a:t>
            </a:r>
            <a:endParaRPr lang="en-US"/>
          </a:p>
          <a:p>
            <a:r>
              <a:rPr lang="nl-NL"/>
              <a:t>15.00 – 15.45</a:t>
            </a:r>
            <a:endParaRPr lang="en-US"/>
          </a:p>
          <a:p>
            <a:r>
              <a:rPr lang="nl-NL"/>
              <a:t>15.45 – 16.30</a:t>
            </a:r>
            <a:endParaRPr lang="en-US"/>
          </a:p>
        </p:txBody>
      </p:sp>
      <p:sp>
        <p:nvSpPr>
          <p:cNvPr id="14" name="Tijdelijke aanduiding voor inhoud 6">
            <a:extLst>
              <a:ext uri="{FF2B5EF4-FFF2-40B4-BE49-F238E27FC236}">
                <a16:creationId xmlns:a16="http://schemas.microsoft.com/office/drawing/2014/main" id="{6967478B-ED83-FC8D-A65C-AB121F27F492}"/>
              </a:ext>
            </a:extLst>
          </p:cNvPr>
          <p:cNvSpPr>
            <a:spLocks noGrp="1"/>
          </p:cNvSpPr>
          <p:nvPr>
            <p:ph idx="10" hasCustomPrompt="1"/>
          </p:nvPr>
        </p:nvSpPr>
        <p:spPr>
          <a:xfrm>
            <a:off x="3325398" y="1901825"/>
            <a:ext cx="7607808" cy="4073525"/>
          </a:xfrm>
        </p:spPr>
        <p:txBody>
          <a:bodyPr/>
          <a:lstStyle>
            <a:lvl1pPr>
              <a:buClr>
                <a:srgbClr val="009DE1"/>
              </a:buClr>
              <a:defRPr/>
            </a:lvl1pPr>
          </a:lstStyle>
          <a:p>
            <a:r>
              <a:rPr lang="nl-NL" err="1"/>
              <a:t>Lorem</a:t>
            </a:r>
            <a:r>
              <a:rPr lang="nl-NL"/>
              <a:t> </a:t>
            </a:r>
            <a:r>
              <a:rPr lang="nl-NL" err="1"/>
              <a:t>ipsum</a:t>
            </a:r>
            <a:endParaRPr lang="nl-NL"/>
          </a:p>
          <a:p>
            <a:r>
              <a:rPr lang="nl-NL" err="1"/>
              <a:t>Lorem</a:t>
            </a:r>
            <a:r>
              <a:rPr lang="nl-NL"/>
              <a:t> </a:t>
            </a:r>
            <a:r>
              <a:rPr lang="nl-NL" err="1"/>
              <a:t>ipsum</a:t>
            </a:r>
            <a:endParaRPr lang="nl-NL"/>
          </a:p>
          <a:p>
            <a:r>
              <a:rPr lang="nl-NL" err="1"/>
              <a:t>Lorem</a:t>
            </a:r>
            <a:r>
              <a:rPr lang="nl-NL"/>
              <a:t> </a:t>
            </a:r>
            <a:r>
              <a:rPr lang="nl-NL" err="1"/>
              <a:t>ipsum</a:t>
            </a:r>
            <a:endParaRPr lang="nl-NL"/>
          </a:p>
        </p:txBody>
      </p:sp>
      <p:pic>
        <p:nvPicPr>
          <p:cNvPr id="18" name="Graphic 17">
            <a:extLst>
              <a:ext uri="{FF2B5EF4-FFF2-40B4-BE49-F238E27FC236}">
                <a16:creationId xmlns:a16="http://schemas.microsoft.com/office/drawing/2014/main" id="{4B2F1B79-0C09-9029-4143-36739A783B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8803" y="4498848"/>
            <a:ext cx="1348806" cy="1542034"/>
          </a:xfrm>
          <a:prstGeom prst="rect">
            <a:avLst/>
          </a:prstGeom>
        </p:spPr>
      </p:pic>
      <p:cxnSp>
        <p:nvCxnSpPr>
          <p:cNvPr id="5" name="Rechte verbindingslijn 4">
            <a:extLst>
              <a:ext uri="{FF2B5EF4-FFF2-40B4-BE49-F238E27FC236}">
                <a16:creationId xmlns:a16="http://schemas.microsoft.com/office/drawing/2014/main" id="{3D006936-4C6A-AD1E-0F7B-B4E741D05E40}"/>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25361F66-847B-7C56-1F43-2CD47DA0173C}"/>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9" name="Tijdelijke aanduiding voor dianummer 5">
            <a:extLst>
              <a:ext uri="{FF2B5EF4-FFF2-40B4-BE49-F238E27FC236}">
                <a16:creationId xmlns:a16="http://schemas.microsoft.com/office/drawing/2014/main" id="{D85AF314-F0C9-48B9-AE6D-166EC54F2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359920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4" name="Tijdelijke aanduiding voor inhoud 6">
            <a:extLst>
              <a:ext uri="{FF2B5EF4-FFF2-40B4-BE49-F238E27FC236}">
                <a16:creationId xmlns:a16="http://schemas.microsoft.com/office/drawing/2014/main" id="{6967478B-ED83-FC8D-A65C-AB121F27F492}"/>
              </a:ext>
            </a:extLst>
          </p:cNvPr>
          <p:cNvSpPr>
            <a:spLocks noGrp="1"/>
          </p:cNvSpPr>
          <p:nvPr>
            <p:ph idx="10" hasCustomPrompt="1"/>
          </p:nvPr>
        </p:nvSpPr>
        <p:spPr>
          <a:xfrm>
            <a:off x="815298" y="1901825"/>
            <a:ext cx="10117908" cy="4073525"/>
          </a:xfrm>
        </p:spPr>
        <p:txBody>
          <a:bodyPr/>
          <a:lstStyle>
            <a:lvl1pPr>
              <a:buClr>
                <a:srgbClr val="009DE1"/>
              </a:buClr>
              <a:defRPr/>
            </a:lvl1pPr>
          </a:lstStyle>
          <a:p>
            <a:r>
              <a:rPr lang="nl-NL" err="1"/>
              <a:t>Lorem</a:t>
            </a:r>
            <a:r>
              <a:rPr lang="nl-NL"/>
              <a:t> </a:t>
            </a:r>
            <a:r>
              <a:rPr lang="nl-NL" err="1"/>
              <a:t>ipsum</a:t>
            </a:r>
            <a:endParaRPr lang="nl-NL"/>
          </a:p>
          <a:p>
            <a:r>
              <a:rPr lang="nl-NL" err="1"/>
              <a:t>Lorem</a:t>
            </a:r>
            <a:r>
              <a:rPr lang="nl-NL"/>
              <a:t> </a:t>
            </a:r>
            <a:r>
              <a:rPr lang="nl-NL" err="1"/>
              <a:t>ipsum</a:t>
            </a:r>
            <a:endParaRPr lang="nl-NL"/>
          </a:p>
          <a:p>
            <a:r>
              <a:rPr lang="nl-NL" err="1"/>
              <a:t>Lorem</a:t>
            </a:r>
            <a:r>
              <a:rPr lang="nl-NL"/>
              <a:t> </a:t>
            </a:r>
            <a:r>
              <a:rPr lang="nl-NL" err="1"/>
              <a:t>ipsum</a:t>
            </a:r>
            <a:endParaRPr lang="nl-NL"/>
          </a:p>
        </p:txBody>
      </p:sp>
      <p:pic>
        <p:nvPicPr>
          <p:cNvPr id="18" name="Graphic 17">
            <a:extLst>
              <a:ext uri="{FF2B5EF4-FFF2-40B4-BE49-F238E27FC236}">
                <a16:creationId xmlns:a16="http://schemas.microsoft.com/office/drawing/2014/main" id="{4B2F1B79-0C09-9029-4143-36739A783B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8803" y="4498848"/>
            <a:ext cx="1348806" cy="1542034"/>
          </a:xfrm>
          <a:prstGeom prst="rect">
            <a:avLst/>
          </a:prstGeom>
        </p:spPr>
      </p:pic>
      <p:cxnSp>
        <p:nvCxnSpPr>
          <p:cNvPr id="5" name="Rechte verbindingslijn 4">
            <a:extLst>
              <a:ext uri="{FF2B5EF4-FFF2-40B4-BE49-F238E27FC236}">
                <a16:creationId xmlns:a16="http://schemas.microsoft.com/office/drawing/2014/main" id="{3D006936-4C6A-AD1E-0F7B-B4E741D05E40}"/>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25361F66-847B-7C56-1F43-2CD47DA0173C}"/>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9" name="Tijdelijke aanduiding voor dianummer 5">
            <a:extLst>
              <a:ext uri="{FF2B5EF4-FFF2-40B4-BE49-F238E27FC236}">
                <a16:creationId xmlns:a16="http://schemas.microsoft.com/office/drawing/2014/main" id="{D85AF314-F0C9-48B9-AE6D-166EC54F2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1599590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7717FEC-4E19-6D71-6E15-3273B8E7784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5433650-3E6A-DBAE-E1AE-C690AE0E566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a:extLst>
              <a:ext uri="{FF2B5EF4-FFF2-40B4-BE49-F238E27FC236}">
                <a16:creationId xmlns:a16="http://schemas.microsoft.com/office/drawing/2014/main" id="{F7F1F1FC-E50C-A125-C371-7C2A8B85F689}"/>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4E4C5703-AB4C-9EC8-5E84-0E6FA071F85C}"/>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1873CD64-7374-9BB7-3C6D-756D4D68377F}"/>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2611662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34458C16-5F9B-5CBD-9513-1741E845CBA9}"/>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4" name="Rechte verbindingslijn 13">
            <a:extLst>
              <a:ext uri="{FF2B5EF4-FFF2-40B4-BE49-F238E27FC236}">
                <a16:creationId xmlns:a16="http://schemas.microsoft.com/office/drawing/2014/main" id="{BE244B43-843C-60EC-E26F-1FD61F7698A5}"/>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2000319F-CE16-3426-0507-1A6CC5285CD7}"/>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26" name="Tijdelijke aanduiding voor inhoud 15">
            <a:extLst>
              <a:ext uri="{FF2B5EF4-FFF2-40B4-BE49-F238E27FC236}">
                <a16:creationId xmlns:a16="http://schemas.microsoft.com/office/drawing/2014/main" id="{8B2CE374-6AF8-AE98-A86C-E7D078B39A46}"/>
              </a:ext>
            </a:extLst>
          </p:cNvPr>
          <p:cNvSpPr txBox="1">
            <a:spLocks/>
          </p:cNvSpPr>
          <p:nvPr userDrawn="1"/>
        </p:nvSpPr>
        <p:spPr>
          <a:xfrm>
            <a:off x="2397972" y="3139359"/>
            <a:ext cx="1600584" cy="438978"/>
          </a:xfrm>
          <a:prstGeom prst="rect">
            <a:avLst/>
          </a:prstGeom>
          <a:noFill/>
          <a:ln>
            <a:noFill/>
          </a:ln>
        </p:spPr>
        <p:txBody>
          <a:bodyPr wrap="none" lIns="72000" tIns="72000" rIns="72000" bIns="72000">
            <a:noAutofit/>
          </a:bodyPr>
          <a:lstStyle>
            <a:lvl1pPr marL="0" indent="0" algn="l" defTabSz="914400" rtl="0" eaLnBrk="1" latinLnBrk="0" hangingPunct="1">
              <a:lnSpc>
                <a:spcPct val="90000"/>
              </a:lnSpc>
              <a:spcBef>
                <a:spcPts val="1000"/>
              </a:spcBef>
              <a:buClr>
                <a:srgbClr val="009DE1"/>
              </a:buClr>
              <a:buFontTx/>
              <a:buNone/>
              <a:defRPr sz="1400" b="1" i="0" kern="1200">
                <a:solidFill>
                  <a:srgbClr val="006290"/>
                </a:solidFill>
                <a:latin typeface="Source Sans Pro" panose="020B0503030403020204" pitchFamily="34" charset="77"/>
                <a:ea typeface="Source Sans Pro" panose="020B0503030403020204" pitchFamily="34" charset="0"/>
                <a:cs typeface="+mn-cs"/>
              </a:defRPr>
            </a:lvl1pPr>
            <a:lvl2pPr marL="457200" indent="0" algn="l" defTabSz="914400" rtl="0" eaLnBrk="1" latinLnBrk="0" hangingPunct="1">
              <a:lnSpc>
                <a:spcPct val="90000"/>
              </a:lnSpc>
              <a:spcBef>
                <a:spcPts val="500"/>
              </a:spcBef>
              <a:buClr>
                <a:srgbClr val="BAD57E"/>
              </a:buClr>
              <a:buFontTx/>
              <a:buNone/>
              <a:defRPr sz="1400" kern="1200">
                <a:solidFill>
                  <a:schemeClr val="tx1"/>
                </a:solidFill>
                <a:latin typeface="Source Sans Pro" panose="020B0503030403020204" pitchFamily="34" charset="0"/>
                <a:ea typeface="Source Sans Pro" panose="020B0503030403020204" pitchFamily="34" charset="0"/>
                <a:cs typeface="+mn-cs"/>
              </a:defRPr>
            </a:lvl2pPr>
            <a:lvl3pPr marL="914400" indent="0" algn="l" defTabSz="914400" rtl="0" eaLnBrk="1" latinLnBrk="0" hangingPunct="1">
              <a:lnSpc>
                <a:spcPct val="90000"/>
              </a:lnSpc>
              <a:spcBef>
                <a:spcPts val="500"/>
              </a:spcBef>
              <a:buClr>
                <a:srgbClr val="181A33"/>
              </a:buClr>
              <a:buFontTx/>
              <a:buNone/>
              <a:defRPr sz="1400" kern="1200">
                <a:solidFill>
                  <a:schemeClr val="tx1"/>
                </a:solidFill>
                <a:latin typeface="Source Sans Pro" panose="020B0503030403020204" pitchFamily="34" charset="0"/>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1400" kern="1200">
                <a:solidFill>
                  <a:schemeClr val="tx1"/>
                </a:solidFill>
                <a:latin typeface="Source Sans Pro" panose="020B0503030403020204" pitchFamily="34" charset="0"/>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600" b="1">
                <a:solidFill>
                  <a:schemeClr val="tx1"/>
                </a:solidFill>
              </a:rPr>
              <a:t>Locatie werfkeet:</a:t>
            </a:r>
            <a:endParaRPr lang="nl-BE" sz="1600" b="1">
              <a:solidFill>
                <a:schemeClr val="tx1"/>
              </a:solidFill>
            </a:endParaRPr>
          </a:p>
        </p:txBody>
      </p:sp>
      <p:sp>
        <p:nvSpPr>
          <p:cNvPr id="3" name="Tijdelijke aanduiding voor tekst 2">
            <a:extLst>
              <a:ext uri="{FF2B5EF4-FFF2-40B4-BE49-F238E27FC236}">
                <a16:creationId xmlns:a16="http://schemas.microsoft.com/office/drawing/2014/main" id="{DE76ECFC-00C0-DEB4-3CAF-4A410DDB2E26}"/>
              </a:ext>
            </a:extLst>
          </p:cNvPr>
          <p:cNvSpPr>
            <a:spLocks noGrp="1"/>
          </p:cNvSpPr>
          <p:nvPr>
            <p:ph type="body" sz="quarter" idx="21" hasCustomPrompt="1"/>
          </p:nvPr>
        </p:nvSpPr>
        <p:spPr>
          <a:xfrm>
            <a:off x="2377032" y="3374903"/>
            <a:ext cx="2987675" cy="50165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Vul hier het adres in.</a:t>
            </a:r>
            <a:endParaRPr lang="nl-BE"/>
          </a:p>
        </p:txBody>
      </p:sp>
      <p:sp>
        <p:nvSpPr>
          <p:cNvPr id="4" name="Tijdelijke aanduiding voor tekst 2">
            <a:extLst>
              <a:ext uri="{FF2B5EF4-FFF2-40B4-BE49-F238E27FC236}">
                <a16:creationId xmlns:a16="http://schemas.microsoft.com/office/drawing/2014/main" id="{5E970B43-221E-1CD8-3A85-48C61F4D3B27}"/>
              </a:ext>
            </a:extLst>
          </p:cNvPr>
          <p:cNvSpPr>
            <a:spLocks noGrp="1"/>
          </p:cNvSpPr>
          <p:nvPr>
            <p:ph type="body" sz="quarter" idx="22" hasCustomPrompt="1"/>
          </p:nvPr>
        </p:nvSpPr>
        <p:spPr>
          <a:xfrm>
            <a:off x="2377032" y="2755481"/>
            <a:ext cx="2987675" cy="266106"/>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r>
              <a:rPr lang="nl-NL" sz="1400"/>
              <a:t>Vul hier het telefoonnummer in.</a:t>
            </a:r>
            <a:endParaRPr lang="nl-BE" sz="1400"/>
          </a:p>
        </p:txBody>
      </p:sp>
      <p:sp>
        <p:nvSpPr>
          <p:cNvPr id="5" name="Tijdelijke aanduiding voor tekst 2">
            <a:extLst>
              <a:ext uri="{FF2B5EF4-FFF2-40B4-BE49-F238E27FC236}">
                <a16:creationId xmlns:a16="http://schemas.microsoft.com/office/drawing/2014/main" id="{C021A0AE-ABCF-269A-660A-B3A0486D9227}"/>
              </a:ext>
            </a:extLst>
          </p:cNvPr>
          <p:cNvSpPr>
            <a:spLocks noGrp="1"/>
          </p:cNvSpPr>
          <p:nvPr>
            <p:ph type="body" sz="quarter" idx="23" hasCustomPrompt="1"/>
          </p:nvPr>
        </p:nvSpPr>
        <p:spPr>
          <a:xfrm>
            <a:off x="2377031" y="3994325"/>
            <a:ext cx="2987675" cy="357719"/>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r>
              <a:rPr lang="nl-NL" sz="1400"/>
              <a:t>Vul hier het e-mailadres in.</a:t>
            </a:r>
            <a:endParaRPr lang="nl-BE" sz="1400"/>
          </a:p>
        </p:txBody>
      </p:sp>
    </p:spTree>
    <p:extLst>
      <p:ext uri="{BB962C8B-B14F-4D97-AF65-F5344CB8AC3E}">
        <p14:creationId xmlns:p14="http://schemas.microsoft.com/office/powerpoint/2010/main" val="180414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1_H2_tekst">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2EFF829-7058-A291-7F8C-DB748ADEC278}"/>
              </a:ext>
            </a:extLst>
          </p:cNvPr>
          <p:cNvSpPr>
            <a:spLocks noGrp="1"/>
          </p:cNvSpPr>
          <p:nvPr>
            <p:ph type="body" idx="1"/>
          </p:nvPr>
        </p:nvSpPr>
        <p:spPr>
          <a:xfrm>
            <a:off x="839788" y="1681163"/>
            <a:ext cx="10512424"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4A350E2-72C0-F560-033B-9DC9A36467D3}"/>
              </a:ext>
            </a:extLst>
          </p:cNvPr>
          <p:cNvSpPr>
            <a:spLocks noGrp="1"/>
          </p:cNvSpPr>
          <p:nvPr>
            <p:ph sz="half" idx="2"/>
          </p:nvPr>
        </p:nvSpPr>
        <p:spPr>
          <a:xfrm>
            <a:off x="839788" y="2505075"/>
            <a:ext cx="10512424" cy="374582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ijdelijke aanduiding voor dianummer 5">
            <a:extLst>
              <a:ext uri="{FF2B5EF4-FFF2-40B4-BE49-F238E27FC236}">
                <a16:creationId xmlns:a16="http://schemas.microsoft.com/office/drawing/2014/main" id="{771DAE17-C9A8-3533-377A-C6E1A6A47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4" name="Rechte verbindingslijn 13">
            <a:extLst>
              <a:ext uri="{FF2B5EF4-FFF2-40B4-BE49-F238E27FC236}">
                <a16:creationId xmlns:a16="http://schemas.microsoft.com/office/drawing/2014/main" id="{08328893-F31A-AA23-BB95-2542146655D6}"/>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880F6004-CC31-6740-01D9-7458D871E2C4}"/>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2157183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1_twee_kolommen">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B0C7648E-1DD2-8FB3-DDDE-43929F63676E}"/>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3" name="Tekstvak 2">
            <a:extLst>
              <a:ext uri="{FF2B5EF4-FFF2-40B4-BE49-F238E27FC236}">
                <a16:creationId xmlns:a16="http://schemas.microsoft.com/office/drawing/2014/main" id="{14295A23-45F5-D936-ED91-32B9682804F6}"/>
              </a:ext>
            </a:extLst>
          </p:cNvPr>
          <p:cNvSpPr txBox="1"/>
          <p:nvPr userDrawn="1"/>
        </p:nvSpPr>
        <p:spPr>
          <a:xfrm>
            <a:off x="3048000" y="2690336"/>
            <a:ext cx="6096000" cy="1477328"/>
          </a:xfrm>
          <a:prstGeom prst="rect">
            <a:avLst/>
          </a:prstGeom>
          <a:noFill/>
        </p:spPr>
        <p:txBody>
          <a:bodyPr wrap="square">
            <a:spAutoFit/>
          </a:bodyPr>
          <a:lstStyle/>
          <a:p>
            <a:r>
              <a:rPr lang="nl-BE" sz="1800"/>
              <a:t>+32 (0)3 450 45 45</a:t>
            </a:r>
          </a:p>
          <a:p>
            <a:r>
              <a:rPr lang="nl-BE" sz="1800"/>
              <a:t>elke werkdag bereikbaar van </a:t>
            </a:r>
            <a:br>
              <a:rPr lang="nl-BE" sz="1800"/>
            </a:br>
            <a:r>
              <a:rPr lang="nl-BE" sz="1800"/>
              <a:t>8.00 tot 17.00 uur</a:t>
            </a:r>
          </a:p>
          <a:p>
            <a:r>
              <a:rPr lang="nl-BE" sz="1800"/>
              <a:t>Locatie werfkeet: </a:t>
            </a:r>
            <a:r>
              <a:rPr lang="nl-BE" sz="1800">
                <a:highlight>
                  <a:srgbClr val="FFFF00"/>
                </a:highlight>
              </a:rPr>
              <a:t>adres</a:t>
            </a:r>
          </a:p>
          <a:p>
            <a:r>
              <a:rPr lang="nl-BE" sz="1800" u="sng">
                <a:uFill>
                  <a:solidFill>
                    <a:srgbClr val="1A9DD8"/>
                  </a:solidFill>
                </a:uFill>
              </a:rPr>
              <a:t>contact@aquafin.be</a:t>
            </a:r>
          </a:p>
        </p:txBody>
      </p:sp>
      <p:sp>
        <p:nvSpPr>
          <p:cNvPr id="4" name="Tijdelijke aanduiding voor inhoud 6">
            <a:extLst>
              <a:ext uri="{FF2B5EF4-FFF2-40B4-BE49-F238E27FC236}">
                <a16:creationId xmlns:a16="http://schemas.microsoft.com/office/drawing/2014/main" id="{CA225500-2705-900E-B2DE-5A8FA4145861}"/>
              </a:ext>
            </a:extLst>
          </p:cNvPr>
          <p:cNvSpPr>
            <a:spLocks noGrp="1"/>
          </p:cNvSpPr>
          <p:nvPr>
            <p:ph idx="10" hasCustomPrompt="1"/>
          </p:nvPr>
        </p:nvSpPr>
        <p:spPr>
          <a:xfrm>
            <a:off x="815298" y="1901825"/>
            <a:ext cx="10117908" cy="4073525"/>
          </a:xfrm>
        </p:spPr>
        <p:txBody>
          <a:bodyPr/>
          <a:lstStyle>
            <a:lvl1pPr>
              <a:buClr>
                <a:srgbClr val="009DE1"/>
              </a:buClr>
              <a:defRPr/>
            </a:lvl1pPr>
          </a:lstStyle>
          <a:p>
            <a:r>
              <a:rPr lang="nl-NL" err="1"/>
              <a:t>Lorem</a:t>
            </a:r>
            <a:r>
              <a:rPr lang="nl-NL"/>
              <a:t> </a:t>
            </a:r>
            <a:r>
              <a:rPr lang="nl-NL" err="1"/>
              <a:t>ipsum</a:t>
            </a:r>
            <a:endParaRPr lang="nl-NL"/>
          </a:p>
          <a:p>
            <a:r>
              <a:rPr lang="nl-NL" err="1"/>
              <a:t>Lorem</a:t>
            </a:r>
            <a:r>
              <a:rPr lang="nl-NL"/>
              <a:t> </a:t>
            </a:r>
            <a:r>
              <a:rPr lang="nl-NL" err="1"/>
              <a:t>ipsum</a:t>
            </a:r>
            <a:endParaRPr lang="nl-NL"/>
          </a:p>
          <a:p>
            <a:r>
              <a:rPr lang="nl-NL" err="1"/>
              <a:t>Lorem</a:t>
            </a:r>
            <a:r>
              <a:rPr lang="nl-NL"/>
              <a:t> </a:t>
            </a:r>
            <a:r>
              <a:rPr lang="nl-NL" err="1"/>
              <a:t>ipsum</a:t>
            </a:r>
            <a:endParaRPr lang="nl-NL"/>
          </a:p>
        </p:txBody>
      </p:sp>
    </p:spTree>
    <p:extLst>
      <p:ext uri="{BB962C8B-B14F-4D97-AF65-F5344CB8AC3E}">
        <p14:creationId xmlns:p14="http://schemas.microsoft.com/office/powerpoint/2010/main" val="1063856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1">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B0C7648E-1DD2-8FB3-DDDE-43929F63676E}"/>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3364875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Wie is wie">
    <p:spTree>
      <p:nvGrpSpPr>
        <p:cNvPr id="1" name=""/>
        <p:cNvGrpSpPr/>
        <p:nvPr/>
      </p:nvGrpSpPr>
      <p:grpSpPr>
        <a:xfrm>
          <a:off x="0" y="0"/>
          <a:ext cx="0" cy="0"/>
          <a:chOff x="0" y="0"/>
          <a:chExt cx="0" cy="0"/>
        </a:xfrm>
      </p:grpSpPr>
      <p:sp>
        <p:nvSpPr>
          <p:cNvPr id="16" name="Tijdelijke aanduiding voor inhoud 15">
            <a:extLst>
              <a:ext uri="{FF2B5EF4-FFF2-40B4-BE49-F238E27FC236}">
                <a16:creationId xmlns:a16="http://schemas.microsoft.com/office/drawing/2014/main" id="{735037B7-C56D-6229-0DAA-4045A8494042}"/>
              </a:ext>
            </a:extLst>
          </p:cNvPr>
          <p:cNvSpPr>
            <a:spLocks noGrp="1"/>
          </p:cNvSpPr>
          <p:nvPr>
            <p:ph sz="quarter" idx="12" hasCustomPrompt="1"/>
          </p:nvPr>
        </p:nvSpPr>
        <p:spPr>
          <a:xfrm>
            <a:off x="1097280" y="3233409"/>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B0C7648E-1DD2-8FB3-DDDE-43929F63676E}"/>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7" name="Tijdelijke aanduiding voor inhoud 15">
            <a:extLst>
              <a:ext uri="{FF2B5EF4-FFF2-40B4-BE49-F238E27FC236}">
                <a16:creationId xmlns:a16="http://schemas.microsoft.com/office/drawing/2014/main" id="{D06DCC76-5512-702B-C106-23605BC86D5D}"/>
              </a:ext>
            </a:extLst>
          </p:cNvPr>
          <p:cNvSpPr>
            <a:spLocks noGrp="1"/>
          </p:cNvSpPr>
          <p:nvPr>
            <p:ph sz="quarter" idx="17" hasCustomPrompt="1"/>
          </p:nvPr>
        </p:nvSpPr>
        <p:spPr>
          <a:xfrm>
            <a:off x="5041751" y="3215480"/>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48" name="Tijdelijke aanduiding voor inhoud 15">
            <a:extLst>
              <a:ext uri="{FF2B5EF4-FFF2-40B4-BE49-F238E27FC236}">
                <a16:creationId xmlns:a16="http://schemas.microsoft.com/office/drawing/2014/main" id="{451C3444-D5F4-071D-7BFB-46DC79CB66E8}"/>
              </a:ext>
            </a:extLst>
          </p:cNvPr>
          <p:cNvSpPr>
            <a:spLocks noGrp="1"/>
          </p:cNvSpPr>
          <p:nvPr>
            <p:ph sz="quarter" idx="18" hasCustomPrompt="1"/>
          </p:nvPr>
        </p:nvSpPr>
        <p:spPr>
          <a:xfrm>
            <a:off x="9075869" y="3233409"/>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49" name="Tijdelijke aanduiding voor inhoud 15">
            <a:extLst>
              <a:ext uri="{FF2B5EF4-FFF2-40B4-BE49-F238E27FC236}">
                <a16:creationId xmlns:a16="http://schemas.microsoft.com/office/drawing/2014/main" id="{FD8D6BE1-EE7C-35A2-66DD-22E9559218C8}"/>
              </a:ext>
            </a:extLst>
          </p:cNvPr>
          <p:cNvSpPr>
            <a:spLocks noGrp="1"/>
          </p:cNvSpPr>
          <p:nvPr>
            <p:ph sz="quarter" idx="19" hasCustomPrompt="1"/>
          </p:nvPr>
        </p:nvSpPr>
        <p:spPr>
          <a:xfrm>
            <a:off x="3069516" y="5546303"/>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50" name="Tijdelijke aanduiding voor inhoud 15">
            <a:extLst>
              <a:ext uri="{FF2B5EF4-FFF2-40B4-BE49-F238E27FC236}">
                <a16:creationId xmlns:a16="http://schemas.microsoft.com/office/drawing/2014/main" id="{8DB742E5-CFEE-9C47-4B77-E12F58781991}"/>
              </a:ext>
            </a:extLst>
          </p:cNvPr>
          <p:cNvSpPr>
            <a:spLocks noGrp="1"/>
          </p:cNvSpPr>
          <p:nvPr>
            <p:ph sz="quarter" idx="20" hasCustomPrompt="1"/>
          </p:nvPr>
        </p:nvSpPr>
        <p:spPr>
          <a:xfrm>
            <a:off x="6969163" y="5537339"/>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Tree>
    <p:extLst>
      <p:ext uri="{BB962C8B-B14F-4D97-AF65-F5344CB8AC3E}">
        <p14:creationId xmlns:p14="http://schemas.microsoft.com/office/powerpoint/2010/main" val="39693496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BE"/>
          </a:p>
        </p:txBody>
      </p:sp>
      <p:pic>
        <p:nvPicPr>
          <p:cNvPr id="19" name="Graphic 18">
            <a:extLst>
              <a:ext uri="{FF2B5EF4-FFF2-40B4-BE49-F238E27FC236}">
                <a16:creationId xmlns:a16="http://schemas.microsoft.com/office/drawing/2014/main" id="{2C9966EB-1BAC-10C7-16E0-5A02B0711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918858"/>
            <a:ext cx="12192000" cy="2939142"/>
          </a:xfrm>
          <a:prstGeom prst="rect">
            <a:avLst/>
          </a:prstGeom>
        </p:spPr>
      </p:pic>
      <p:pic>
        <p:nvPicPr>
          <p:cNvPr id="20" name="Afbeelding 19">
            <a:extLst>
              <a:ext uri="{FF2B5EF4-FFF2-40B4-BE49-F238E27FC236}">
                <a16:creationId xmlns:a16="http://schemas.microsoft.com/office/drawing/2014/main" id="{55102567-2747-22E1-1E2D-15C3A35BCF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2828" y="305869"/>
            <a:ext cx="1191881" cy="865292"/>
          </a:xfrm>
          <a:prstGeom prst="rect">
            <a:avLst/>
          </a:prstGeom>
        </p:spPr>
      </p:pic>
      <p:sp>
        <p:nvSpPr>
          <p:cNvPr id="11" name="Ondertitel 2">
            <a:extLst>
              <a:ext uri="{FF2B5EF4-FFF2-40B4-BE49-F238E27FC236}">
                <a16:creationId xmlns:a16="http://schemas.microsoft.com/office/drawing/2014/main" id="{522E15A2-D221-F624-1B00-61026F330758}"/>
              </a:ext>
            </a:extLst>
          </p:cNvPr>
          <p:cNvSpPr>
            <a:spLocks noGrp="1"/>
          </p:cNvSpPr>
          <p:nvPr>
            <p:ph type="subTitle" idx="1" hasCustomPrompt="1"/>
          </p:nvPr>
        </p:nvSpPr>
        <p:spPr>
          <a:xfrm>
            <a:off x="906256" y="3583281"/>
            <a:ext cx="10379486" cy="414352"/>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Vul hier de projectnaam in</a:t>
            </a:r>
            <a:endParaRPr lang="nl-BE"/>
          </a:p>
        </p:txBody>
      </p:sp>
      <p:sp>
        <p:nvSpPr>
          <p:cNvPr id="18" name="Titel 1">
            <a:extLst>
              <a:ext uri="{FF2B5EF4-FFF2-40B4-BE49-F238E27FC236}">
                <a16:creationId xmlns:a16="http://schemas.microsoft.com/office/drawing/2014/main" id="{771AD77F-07DF-B9E6-CEDB-8EA1E2D6E8D7}"/>
              </a:ext>
            </a:extLst>
          </p:cNvPr>
          <p:cNvSpPr>
            <a:spLocks noGrp="1"/>
          </p:cNvSpPr>
          <p:nvPr>
            <p:ph type="ctrTitle" hasCustomPrompt="1"/>
          </p:nvPr>
        </p:nvSpPr>
        <p:spPr>
          <a:xfrm>
            <a:off x="3785845" y="2625537"/>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Tree>
    <p:extLst>
      <p:ext uri="{BB962C8B-B14F-4D97-AF65-F5344CB8AC3E}">
        <p14:creationId xmlns:p14="http://schemas.microsoft.com/office/powerpoint/2010/main" val="3247942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Wie is wie">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no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99852BE1-1EE3-704D-D212-EB7DDCAA0358}"/>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A5396728-B10A-3E1C-16FB-DB42876D7096}"/>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5" name="Tijdelijke aanduiding voor tekst 44">
            <a:extLst>
              <a:ext uri="{FF2B5EF4-FFF2-40B4-BE49-F238E27FC236}">
                <a16:creationId xmlns:a16="http://schemas.microsoft.com/office/drawing/2014/main" id="{D9DEF1B1-1900-F7FF-6CF6-38011FF0B2D2}"/>
              </a:ext>
            </a:extLst>
          </p:cNvPr>
          <p:cNvSpPr>
            <a:spLocks noGrp="1"/>
          </p:cNvSpPr>
          <p:nvPr>
            <p:ph type="body" sz="quarter" idx="39" hasCustomPrompt="1"/>
          </p:nvPr>
        </p:nvSpPr>
        <p:spPr>
          <a:xfrm>
            <a:off x="1098363" y="3221299"/>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12" name="Tijdelijke aanduiding voor tekst 44">
            <a:extLst>
              <a:ext uri="{FF2B5EF4-FFF2-40B4-BE49-F238E27FC236}">
                <a16:creationId xmlns:a16="http://schemas.microsoft.com/office/drawing/2014/main" id="{33896F1D-9E4B-566B-4F03-B3029C0FA5E3}"/>
              </a:ext>
            </a:extLst>
          </p:cNvPr>
          <p:cNvSpPr>
            <a:spLocks noGrp="1"/>
          </p:cNvSpPr>
          <p:nvPr>
            <p:ph type="body" sz="quarter" idx="40" hasCustomPrompt="1"/>
          </p:nvPr>
        </p:nvSpPr>
        <p:spPr>
          <a:xfrm>
            <a:off x="5031092" y="3221299"/>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16" name="Tijdelijke aanduiding voor tekst 44">
            <a:extLst>
              <a:ext uri="{FF2B5EF4-FFF2-40B4-BE49-F238E27FC236}">
                <a16:creationId xmlns:a16="http://schemas.microsoft.com/office/drawing/2014/main" id="{66F78447-6CE3-68B1-950F-33BBCFF7DF8F}"/>
              </a:ext>
            </a:extLst>
          </p:cNvPr>
          <p:cNvSpPr>
            <a:spLocks noGrp="1"/>
          </p:cNvSpPr>
          <p:nvPr>
            <p:ph type="body" sz="quarter" idx="41" hasCustomPrompt="1"/>
          </p:nvPr>
        </p:nvSpPr>
        <p:spPr>
          <a:xfrm>
            <a:off x="9035408" y="3221299"/>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18" name="Tijdelijke aanduiding voor tekst 44">
            <a:extLst>
              <a:ext uri="{FF2B5EF4-FFF2-40B4-BE49-F238E27FC236}">
                <a16:creationId xmlns:a16="http://schemas.microsoft.com/office/drawing/2014/main" id="{33BB7E9F-E523-8F97-092C-5BE0F81C56FB}"/>
              </a:ext>
            </a:extLst>
          </p:cNvPr>
          <p:cNvSpPr>
            <a:spLocks noGrp="1"/>
          </p:cNvSpPr>
          <p:nvPr>
            <p:ph type="body" sz="quarter" idx="42" hasCustomPrompt="1"/>
          </p:nvPr>
        </p:nvSpPr>
        <p:spPr>
          <a:xfrm>
            <a:off x="3048544" y="5519437"/>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20" name="Tijdelijke aanduiding voor tekst 44">
            <a:extLst>
              <a:ext uri="{FF2B5EF4-FFF2-40B4-BE49-F238E27FC236}">
                <a16:creationId xmlns:a16="http://schemas.microsoft.com/office/drawing/2014/main" id="{197D7067-A3DA-4C5B-5B13-B5D11DAFB839}"/>
              </a:ext>
            </a:extLst>
          </p:cNvPr>
          <p:cNvSpPr>
            <a:spLocks noGrp="1"/>
          </p:cNvSpPr>
          <p:nvPr>
            <p:ph type="body" sz="quarter" idx="43" hasCustomPrompt="1"/>
          </p:nvPr>
        </p:nvSpPr>
        <p:spPr>
          <a:xfrm>
            <a:off x="6965089" y="5519437"/>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Tree>
    <p:extLst>
      <p:ext uri="{BB962C8B-B14F-4D97-AF65-F5344CB8AC3E}">
        <p14:creationId xmlns:p14="http://schemas.microsoft.com/office/powerpoint/2010/main" val="1337075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Wie is wie">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9571298" y="6356350"/>
            <a:ext cx="1782502"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no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99852BE1-1EE3-704D-D212-EB7DDCAA0358}"/>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A5396728-B10A-3E1C-16FB-DB42876D7096}"/>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6" name="Tijdelijke aanduiding voor tekst 44">
            <a:extLst>
              <a:ext uri="{FF2B5EF4-FFF2-40B4-BE49-F238E27FC236}">
                <a16:creationId xmlns:a16="http://schemas.microsoft.com/office/drawing/2014/main" id="{B33D0710-2690-14D0-8E50-FEF578AA7801}"/>
              </a:ext>
            </a:extLst>
          </p:cNvPr>
          <p:cNvSpPr>
            <a:spLocks noGrp="1"/>
          </p:cNvSpPr>
          <p:nvPr>
            <p:ph type="body" sz="quarter" idx="39" hasCustomPrompt="1"/>
          </p:nvPr>
        </p:nvSpPr>
        <p:spPr>
          <a:xfrm>
            <a:off x="783464" y="3248678"/>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48" name="Tijdelijke aanduiding voor tekst 44">
            <a:extLst>
              <a:ext uri="{FF2B5EF4-FFF2-40B4-BE49-F238E27FC236}">
                <a16:creationId xmlns:a16="http://schemas.microsoft.com/office/drawing/2014/main" id="{C432D74A-0397-CCD3-5009-50AD1FF2E4F9}"/>
              </a:ext>
            </a:extLst>
          </p:cNvPr>
          <p:cNvSpPr>
            <a:spLocks noGrp="1"/>
          </p:cNvSpPr>
          <p:nvPr>
            <p:ph type="body" sz="quarter" idx="40" hasCustomPrompt="1"/>
          </p:nvPr>
        </p:nvSpPr>
        <p:spPr>
          <a:xfrm>
            <a:off x="3494296" y="3248678"/>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50" name="Tijdelijke aanduiding voor tekst 44">
            <a:extLst>
              <a:ext uri="{FF2B5EF4-FFF2-40B4-BE49-F238E27FC236}">
                <a16:creationId xmlns:a16="http://schemas.microsoft.com/office/drawing/2014/main" id="{142644FC-8DEF-721E-A672-02F922EEB354}"/>
              </a:ext>
            </a:extLst>
          </p:cNvPr>
          <p:cNvSpPr>
            <a:spLocks noGrp="1"/>
          </p:cNvSpPr>
          <p:nvPr>
            <p:ph type="body" sz="quarter" idx="41" hasCustomPrompt="1"/>
          </p:nvPr>
        </p:nvSpPr>
        <p:spPr>
          <a:xfrm>
            <a:off x="6488349" y="3248678"/>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52" name="Tijdelijke aanduiding voor tekst 44">
            <a:extLst>
              <a:ext uri="{FF2B5EF4-FFF2-40B4-BE49-F238E27FC236}">
                <a16:creationId xmlns:a16="http://schemas.microsoft.com/office/drawing/2014/main" id="{731F42AF-63AA-AE65-52DA-EE8402C4B348}"/>
              </a:ext>
            </a:extLst>
          </p:cNvPr>
          <p:cNvSpPr>
            <a:spLocks noGrp="1"/>
          </p:cNvSpPr>
          <p:nvPr>
            <p:ph type="body" sz="quarter" idx="42" hasCustomPrompt="1"/>
          </p:nvPr>
        </p:nvSpPr>
        <p:spPr>
          <a:xfrm>
            <a:off x="9369114" y="3248678"/>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53" name="Tijdelijke aanduiding voor tekst 44">
            <a:extLst>
              <a:ext uri="{FF2B5EF4-FFF2-40B4-BE49-F238E27FC236}">
                <a16:creationId xmlns:a16="http://schemas.microsoft.com/office/drawing/2014/main" id="{EF704DD1-890A-4E4B-E2D9-4E5C5A7577B4}"/>
              </a:ext>
            </a:extLst>
          </p:cNvPr>
          <p:cNvSpPr>
            <a:spLocks noGrp="1"/>
          </p:cNvSpPr>
          <p:nvPr>
            <p:ph type="body" sz="quarter" idx="43" hasCustomPrompt="1"/>
          </p:nvPr>
        </p:nvSpPr>
        <p:spPr>
          <a:xfrm>
            <a:off x="1948717" y="5668197"/>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56" name="Tijdelijke aanduiding voor tekst 44">
            <a:extLst>
              <a:ext uri="{FF2B5EF4-FFF2-40B4-BE49-F238E27FC236}">
                <a16:creationId xmlns:a16="http://schemas.microsoft.com/office/drawing/2014/main" id="{E2D097F9-7A1D-F019-7AB7-D20F495ECD1E}"/>
              </a:ext>
            </a:extLst>
          </p:cNvPr>
          <p:cNvSpPr>
            <a:spLocks noGrp="1"/>
          </p:cNvSpPr>
          <p:nvPr>
            <p:ph type="body" sz="quarter" idx="45" hasCustomPrompt="1"/>
          </p:nvPr>
        </p:nvSpPr>
        <p:spPr>
          <a:xfrm>
            <a:off x="8024629" y="5668197"/>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
        <p:nvSpPr>
          <p:cNvPr id="57" name="Tijdelijke aanduiding voor tekst 44">
            <a:extLst>
              <a:ext uri="{FF2B5EF4-FFF2-40B4-BE49-F238E27FC236}">
                <a16:creationId xmlns:a16="http://schemas.microsoft.com/office/drawing/2014/main" id="{D858C648-B86D-A78A-EE4B-6C2F5A988735}"/>
              </a:ext>
            </a:extLst>
          </p:cNvPr>
          <p:cNvSpPr>
            <a:spLocks noGrp="1"/>
          </p:cNvSpPr>
          <p:nvPr>
            <p:ph type="body" sz="quarter" idx="44" hasCustomPrompt="1"/>
          </p:nvPr>
        </p:nvSpPr>
        <p:spPr>
          <a:xfrm>
            <a:off x="4860728" y="5668197"/>
            <a:ext cx="2155825" cy="298685"/>
          </a:xfrm>
        </p:spPr>
        <p:txBody>
          <a:bodyPr>
            <a:no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nl-NL"/>
              <a:t>Naam contactpersoon</a:t>
            </a:r>
            <a:endParaRPr lang="nl-BE"/>
          </a:p>
        </p:txBody>
      </p:sp>
    </p:spTree>
    <p:extLst>
      <p:ext uri="{BB962C8B-B14F-4D97-AF65-F5344CB8AC3E}">
        <p14:creationId xmlns:p14="http://schemas.microsoft.com/office/powerpoint/2010/main" val="1565066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Wie is wie">
    <p:spTree>
      <p:nvGrpSpPr>
        <p:cNvPr id="1" name=""/>
        <p:cNvGrpSpPr/>
        <p:nvPr/>
      </p:nvGrpSpPr>
      <p:grpSpPr>
        <a:xfrm>
          <a:off x="0" y="0"/>
          <a:ext cx="0" cy="0"/>
          <a:chOff x="0" y="0"/>
          <a:chExt cx="0" cy="0"/>
        </a:xfrm>
      </p:grpSpPr>
      <p:sp>
        <p:nvSpPr>
          <p:cNvPr id="7" name="Tijdelijke aanduiding voor inhoud 15">
            <a:extLst>
              <a:ext uri="{FF2B5EF4-FFF2-40B4-BE49-F238E27FC236}">
                <a16:creationId xmlns:a16="http://schemas.microsoft.com/office/drawing/2014/main" id="{B6E405F5-F547-1EA7-44EB-E72A9D69CEEE}"/>
              </a:ext>
            </a:extLst>
          </p:cNvPr>
          <p:cNvSpPr>
            <a:spLocks noGrp="1"/>
          </p:cNvSpPr>
          <p:nvPr>
            <p:ph sz="quarter" idx="18" hasCustomPrompt="1"/>
          </p:nvPr>
        </p:nvSpPr>
        <p:spPr>
          <a:xfrm>
            <a:off x="2388197" y="4900844"/>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6" name="Tijdelijke aanduiding voor inhoud 15">
            <a:extLst>
              <a:ext uri="{FF2B5EF4-FFF2-40B4-BE49-F238E27FC236}">
                <a16:creationId xmlns:a16="http://schemas.microsoft.com/office/drawing/2014/main" id="{AC3F9601-61FD-DB9F-1801-07C5EE5FADDB}"/>
              </a:ext>
            </a:extLst>
          </p:cNvPr>
          <p:cNvSpPr>
            <a:spLocks noGrp="1"/>
          </p:cNvSpPr>
          <p:nvPr>
            <p:ph sz="quarter" idx="17" hasCustomPrompt="1"/>
          </p:nvPr>
        </p:nvSpPr>
        <p:spPr>
          <a:xfrm>
            <a:off x="2388197" y="2489338"/>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8" name="Tijdelijke aanduiding voor inhoud 15">
            <a:extLst>
              <a:ext uri="{FF2B5EF4-FFF2-40B4-BE49-F238E27FC236}">
                <a16:creationId xmlns:a16="http://schemas.microsoft.com/office/drawing/2014/main" id="{52CE227A-A07E-A803-E6BE-ABDC227E9856}"/>
              </a:ext>
            </a:extLst>
          </p:cNvPr>
          <p:cNvSpPr>
            <a:spLocks noGrp="1"/>
          </p:cNvSpPr>
          <p:nvPr>
            <p:ph sz="quarter" idx="19" hasCustomPrompt="1"/>
          </p:nvPr>
        </p:nvSpPr>
        <p:spPr>
          <a:xfrm>
            <a:off x="8161468" y="4900844"/>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9" name="Tijdelijke aanduiding voor inhoud 15">
            <a:extLst>
              <a:ext uri="{FF2B5EF4-FFF2-40B4-BE49-F238E27FC236}">
                <a16:creationId xmlns:a16="http://schemas.microsoft.com/office/drawing/2014/main" id="{0163DC03-0F32-F80A-0638-150196BC7C06}"/>
              </a:ext>
            </a:extLst>
          </p:cNvPr>
          <p:cNvSpPr>
            <a:spLocks noGrp="1"/>
          </p:cNvSpPr>
          <p:nvPr>
            <p:ph sz="quarter" idx="20" hasCustomPrompt="1"/>
          </p:nvPr>
        </p:nvSpPr>
        <p:spPr>
          <a:xfrm>
            <a:off x="8251115" y="2498303"/>
            <a:ext cx="2156908" cy="298685"/>
          </a:xfrm>
          <a:solidFill>
            <a:srgbClr val="1A9DD8"/>
          </a:solidFill>
        </p:spPr>
        <p:txBody>
          <a:bodyPr wrap="none" lIns="72000" tIns="72000" rIns="72000" bIns="72000">
            <a:noAutofit/>
          </a:bodyPr>
          <a:lstStyle>
            <a:lvl1pPr marL="0" indent="0" algn="l">
              <a:buFontTx/>
              <a:buNone/>
              <a:defRPr sz="1400" b="1" i="0">
                <a:solidFill>
                  <a:schemeClr val="bg1"/>
                </a:solidFill>
                <a:latin typeface="Source Sans Pro" panose="020B0503030403020204" pitchFamily="34" charset="77"/>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r>
              <a:rPr lang="nl-NL" sz="1400"/>
              <a:t>NAAM CONTACTPERSOON</a:t>
            </a:r>
            <a:endParaRPr lang="nl-BE" sz="1400"/>
          </a:p>
        </p:txBody>
      </p:sp>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B0C7648E-1DD2-8FB3-DDDE-43929F63676E}"/>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 name="Titel 1">
            <a:extLst>
              <a:ext uri="{FF2B5EF4-FFF2-40B4-BE49-F238E27FC236}">
                <a16:creationId xmlns:a16="http://schemas.microsoft.com/office/drawing/2014/main" id="{758251DF-2E5B-C25C-981A-9B704662B5CB}"/>
              </a:ext>
            </a:extLst>
          </p:cNvPr>
          <p:cNvSpPr txBox="1">
            <a:spLocks/>
          </p:cNvSpPr>
          <p:nvPr userDrawn="1"/>
        </p:nvSpPr>
        <p:spPr>
          <a:xfrm>
            <a:off x="2382295" y="4891908"/>
            <a:ext cx="2174322" cy="314380"/>
          </a:xfrm>
          <a:prstGeom prst="rect">
            <a:avLst/>
          </a:prstGeom>
          <a:solidFill>
            <a:srgbClr val="1A9DD8"/>
          </a:solidFill>
        </p:spPr>
        <p:txBody>
          <a:bodyPr vert="horz" wrap="none" lIns="72000" tIns="72000" rIns="72000" bIns="72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a:t>naam contactpersoon</a:t>
            </a:r>
            <a:endParaRPr lang="nl-BE" sz="1400"/>
          </a:p>
        </p:txBody>
      </p:sp>
    </p:spTree>
    <p:extLst>
      <p:ext uri="{BB962C8B-B14F-4D97-AF65-F5344CB8AC3E}">
        <p14:creationId xmlns:p14="http://schemas.microsoft.com/office/powerpoint/2010/main" val="1283381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Wie is wie">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B0C7648E-1DD2-8FB3-DDDE-43929F63676E}"/>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19" name="Tijdelijke aanduiding voor tekst 18">
            <a:extLst>
              <a:ext uri="{FF2B5EF4-FFF2-40B4-BE49-F238E27FC236}">
                <a16:creationId xmlns:a16="http://schemas.microsoft.com/office/drawing/2014/main" id="{B5080812-B0C5-5B2A-CF10-1E49038094D6}"/>
              </a:ext>
            </a:extLst>
          </p:cNvPr>
          <p:cNvSpPr>
            <a:spLocks noGrp="1"/>
          </p:cNvSpPr>
          <p:nvPr>
            <p:ph type="body" sz="quarter" idx="16" hasCustomPrompt="1"/>
          </p:nvPr>
        </p:nvSpPr>
        <p:spPr>
          <a:xfrm>
            <a:off x="2841719" y="2482571"/>
            <a:ext cx="1882681" cy="269594"/>
          </a:xfrm>
        </p:spPr>
        <p:txBody>
          <a:bodyPr wrap="none" lIns="72000" tIns="72000" rIns="72000" bIns="7200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Naam contactpersoon</a:t>
            </a:r>
            <a:endParaRPr lang="nl-BE"/>
          </a:p>
        </p:txBody>
      </p:sp>
      <p:sp>
        <p:nvSpPr>
          <p:cNvPr id="20" name="Tijdelijke aanduiding voor tekst 18">
            <a:extLst>
              <a:ext uri="{FF2B5EF4-FFF2-40B4-BE49-F238E27FC236}">
                <a16:creationId xmlns:a16="http://schemas.microsoft.com/office/drawing/2014/main" id="{1278E701-2C47-EFF0-5021-B97088B11EAC}"/>
              </a:ext>
            </a:extLst>
          </p:cNvPr>
          <p:cNvSpPr>
            <a:spLocks noGrp="1"/>
          </p:cNvSpPr>
          <p:nvPr>
            <p:ph type="body" sz="quarter" idx="17" hasCustomPrompt="1"/>
          </p:nvPr>
        </p:nvSpPr>
        <p:spPr>
          <a:xfrm>
            <a:off x="2832755" y="4885113"/>
            <a:ext cx="1882681" cy="269594"/>
          </a:xfrm>
        </p:spPr>
        <p:txBody>
          <a:bodyPr wrap="none" lIns="72000" tIns="72000" rIns="72000" bIns="7200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Naam contactpersoon</a:t>
            </a:r>
            <a:endParaRPr lang="nl-BE"/>
          </a:p>
        </p:txBody>
      </p:sp>
      <p:sp>
        <p:nvSpPr>
          <p:cNvPr id="21" name="Tijdelijke aanduiding voor tekst 18">
            <a:extLst>
              <a:ext uri="{FF2B5EF4-FFF2-40B4-BE49-F238E27FC236}">
                <a16:creationId xmlns:a16="http://schemas.microsoft.com/office/drawing/2014/main" id="{BE782204-AC1B-4E9D-6852-D8A796D0012D}"/>
              </a:ext>
            </a:extLst>
          </p:cNvPr>
          <p:cNvSpPr>
            <a:spLocks noGrp="1"/>
          </p:cNvSpPr>
          <p:nvPr>
            <p:ph type="body" sz="quarter" idx="18" hasCustomPrompt="1"/>
          </p:nvPr>
        </p:nvSpPr>
        <p:spPr>
          <a:xfrm>
            <a:off x="8704637" y="2482571"/>
            <a:ext cx="1882681" cy="269594"/>
          </a:xfrm>
        </p:spPr>
        <p:txBody>
          <a:bodyPr wrap="none" lIns="72000" tIns="72000" rIns="72000" bIns="7200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Naam contactpersoon</a:t>
            </a:r>
            <a:endParaRPr lang="nl-BE"/>
          </a:p>
        </p:txBody>
      </p:sp>
      <p:sp>
        <p:nvSpPr>
          <p:cNvPr id="22" name="Tijdelijke aanduiding voor tekst 18">
            <a:extLst>
              <a:ext uri="{FF2B5EF4-FFF2-40B4-BE49-F238E27FC236}">
                <a16:creationId xmlns:a16="http://schemas.microsoft.com/office/drawing/2014/main" id="{4F28838F-F8F5-BB72-B8BC-CA9A9191995C}"/>
              </a:ext>
            </a:extLst>
          </p:cNvPr>
          <p:cNvSpPr>
            <a:spLocks noGrp="1"/>
          </p:cNvSpPr>
          <p:nvPr>
            <p:ph type="body" sz="quarter" idx="19" hasCustomPrompt="1"/>
          </p:nvPr>
        </p:nvSpPr>
        <p:spPr>
          <a:xfrm>
            <a:off x="8610600" y="4885113"/>
            <a:ext cx="1882681" cy="269594"/>
          </a:xfrm>
        </p:spPr>
        <p:txBody>
          <a:bodyPr wrap="none" lIns="72000" tIns="72000" rIns="72000" bIns="7200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Naam contactpersoon</a:t>
            </a:r>
            <a:endParaRPr lang="nl-BE"/>
          </a:p>
        </p:txBody>
      </p:sp>
    </p:spTree>
    <p:extLst>
      <p:ext uri="{BB962C8B-B14F-4D97-AF65-F5344CB8AC3E}">
        <p14:creationId xmlns:p14="http://schemas.microsoft.com/office/powerpoint/2010/main" val="23121288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rsoonlijk Contact">
    <p:spTree>
      <p:nvGrpSpPr>
        <p:cNvPr id="1" name=""/>
        <p:cNvGrpSpPr/>
        <p:nvPr/>
      </p:nvGrpSpPr>
      <p:grpSpPr>
        <a:xfrm>
          <a:off x="0" y="0"/>
          <a:ext cx="0" cy="0"/>
          <a:chOff x="0" y="0"/>
          <a:chExt cx="0" cy="0"/>
        </a:xfrm>
      </p:grpSpPr>
      <p:sp>
        <p:nvSpPr>
          <p:cNvPr id="10" name="Tijdelijke aanduiding voor dianummer 5">
            <a:extLst>
              <a:ext uri="{FF2B5EF4-FFF2-40B4-BE49-F238E27FC236}">
                <a16:creationId xmlns:a16="http://schemas.microsoft.com/office/drawing/2014/main" id="{008BE450-C673-EEB2-CE28-808A470E5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1" name="Rechte verbindingslijn 10">
            <a:extLst>
              <a:ext uri="{FF2B5EF4-FFF2-40B4-BE49-F238E27FC236}">
                <a16:creationId xmlns:a16="http://schemas.microsoft.com/office/drawing/2014/main" id="{997C2E62-4644-E259-E440-FAFAAF80135B}"/>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B0C7648E-1DD2-8FB3-DDDE-43929F63676E}"/>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3" name="Ovaal 2">
            <a:extLst>
              <a:ext uri="{FF2B5EF4-FFF2-40B4-BE49-F238E27FC236}">
                <a16:creationId xmlns:a16="http://schemas.microsoft.com/office/drawing/2014/main" id="{35ECCDAA-BE60-5B8D-C2DD-B2324489D50F}"/>
              </a:ext>
            </a:extLst>
          </p:cNvPr>
          <p:cNvSpPr/>
          <p:nvPr userDrawn="1"/>
        </p:nvSpPr>
        <p:spPr>
          <a:xfrm>
            <a:off x="4580114" y="1732687"/>
            <a:ext cx="2653706" cy="2603058"/>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0F4B1682-43F9-DE70-D6A7-399DE544ABB3}"/>
              </a:ext>
            </a:extLst>
          </p:cNvPr>
          <p:cNvPicPr>
            <a:picLocks noChangeAspect="1"/>
          </p:cNvPicPr>
          <p:nvPr userDrawn="1"/>
        </p:nvPicPr>
        <p:blipFill>
          <a:blip r:embed="rId2"/>
          <a:stretch>
            <a:fillRect/>
          </a:stretch>
        </p:blipFill>
        <p:spPr>
          <a:xfrm flipH="1" flipV="1">
            <a:off x="7430681" y="2591091"/>
            <a:ext cx="779537" cy="914575"/>
          </a:xfrm>
          <a:prstGeom prst="rect">
            <a:avLst/>
          </a:prstGeom>
        </p:spPr>
      </p:pic>
      <p:sp>
        <p:nvSpPr>
          <p:cNvPr id="19" name="Tijdelijke aanduiding voor inhoud 15">
            <a:extLst>
              <a:ext uri="{FF2B5EF4-FFF2-40B4-BE49-F238E27FC236}">
                <a16:creationId xmlns:a16="http://schemas.microsoft.com/office/drawing/2014/main" id="{056C052C-B415-FF11-856C-C09BC0C84F21}"/>
              </a:ext>
            </a:extLst>
          </p:cNvPr>
          <p:cNvSpPr txBox="1">
            <a:spLocks/>
          </p:cNvSpPr>
          <p:nvPr userDrawn="1"/>
        </p:nvSpPr>
        <p:spPr>
          <a:xfrm>
            <a:off x="5245922" y="5044233"/>
            <a:ext cx="1600584" cy="438978"/>
          </a:xfrm>
          <a:prstGeom prst="rect">
            <a:avLst/>
          </a:prstGeom>
          <a:noFill/>
          <a:ln>
            <a:noFill/>
          </a:ln>
        </p:spPr>
        <p:txBody>
          <a:bodyPr wrap="none" lIns="72000" tIns="72000" rIns="72000" bIns="72000">
            <a:noAutofit/>
          </a:bodyPr>
          <a:lstStyle>
            <a:lvl1pPr marL="0" indent="0" algn="l" defTabSz="914400" rtl="0" eaLnBrk="1" latinLnBrk="0" hangingPunct="1">
              <a:lnSpc>
                <a:spcPct val="90000"/>
              </a:lnSpc>
              <a:spcBef>
                <a:spcPts val="1000"/>
              </a:spcBef>
              <a:buClr>
                <a:srgbClr val="009DE1"/>
              </a:buClr>
              <a:buFontTx/>
              <a:buNone/>
              <a:defRPr sz="1400" b="1" i="0" kern="1200">
                <a:solidFill>
                  <a:srgbClr val="006290"/>
                </a:solidFill>
                <a:latin typeface="Source Sans Pro" panose="020B0503030403020204" pitchFamily="34" charset="77"/>
                <a:ea typeface="Source Sans Pro" panose="020B0503030403020204" pitchFamily="34" charset="0"/>
                <a:cs typeface="+mn-cs"/>
              </a:defRPr>
            </a:lvl1pPr>
            <a:lvl2pPr marL="457200" indent="0" algn="l" defTabSz="914400" rtl="0" eaLnBrk="1" latinLnBrk="0" hangingPunct="1">
              <a:lnSpc>
                <a:spcPct val="90000"/>
              </a:lnSpc>
              <a:spcBef>
                <a:spcPts val="500"/>
              </a:spcBef>
              <a:buClr>
                <a:srgbClr val="BAD57E"/>
              </a:buClr>
              <a:buFontTx/>
              <a:buNone/>
              <a:defRPr sz="1400" kern="1200">
                <a:solidFill>
                  <a:schemeClr val="tx1"/>
                </a:solidFill>
                <a:latin typeface="Source Sans Pro" panose="020B0503030403020204" pitchFamily="34" charset="0"/>
                <a:ea typeface="Source Sans Pro" panose="020B0503030403020204" pitchFamily="34" charset="0"/>
                <a:cs typeface="+mn-cs"/>
              </a:defRPr>
            </a:lvl2pPr>
            <a:lvl3pPr marL="914400" indent="0" algn="l" defTabSz="914400" rtl="0" eaLnBrk="1" latinLnBrk="0" hangingPunct="1">
              <a:lnSpc>
                <a:spcPct val="90000"/>
              </a:lnSpc>
              <a:spcBef>
                <a:spcPts val="500"/>
              </a:spcBef>
              <a:buClr>
                <a:srgbClr val="181A33"/>
              </a:buClr>
              <a:buFontTx/>
              <a:buNone/>
              <a:defRPr sz="1400" kern="1200">
                <a:solidFill>
                  <a:schemeClr val="tx1"/>
                </a:solidFill>
                <a:latin typeface="Source Sans Pro" panose="020B0503030403020204" pitchFamily="34" charset="0"/>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1400" kern="1200">
                <a:solidFill>
                  <a:schemeClr val="tx1"/>
                </a:solidFill>
                <a:latin typeface="Source Sans Pro" panose="020B0503030403020204" pitchFamily="34" charset="0"/>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a:t>Locatie werfkeet:</a:t>
            </a:r>
            <a:endParaRPr lang="nl-BE" sz="1400"/>
          </a:p>
        </p:txBody>
      </p:sp>
      <p:sp>
        <p:nvSpPr>
          <p:cNvPr id="5" name="Tijdelijke aanduiding voor tekst 4">
            <a:extLst>
              <a:ext uri="{FF2B5EF4-FFF2-40B4-BE49-F238E27FC236}">
                <a16:creationId xmlns:a16="http://schemas.microsoft.com/office/drawing/2014/main" id="{548182CD-3636-2459-FC24-A5706A5B68B9}"/>
              </a:ext>
            </a:extLst>
          </p:cNvPr>
          <p:cNvSpPr>
            <a:spLocks noGrp="1"/>
          </p:cNvSpPr>
          <p:nvPr>
            <p:ph type="body" sz="quarter" idx="21" hasCustomPrompt="1"/>
          </p:nvPr>
        </p:nvSpPr>
        <p:spPr>
          <a:xfrm>
            <a:off x="5245922" y="5308244"/>
            <a:ext cx="2944813" cy="500062"/>
          </a:xfrm>
        </p:spPr>
        <p:txBody>
          <a:bodyPr>
            <a:normAutofit/>
          </a:bodyPr>
          <a:lstStyle>
            <a:lvl1pPr marL="0" indent="0">
              <a:buNone/>
              <a:defRPr sz="1400"/>
            </a:lvl1pPr>
          </a:lstStyle>
          <a:p>
            <a:pPr lvl="0"/>
            <a:r>
              <a:rPr lang="nl-NL"/>
              <a:t>Vul hier het adres in.</a:t>
            </a:r>
            <a:endParaRPr lang="nl-BE"/>
          </a:p>
        </p:txBody>
      </p:sp>
      <p:sp>
        <p:nvSpPr>
          <p:cNvPr id="8" name="Tijdelijke aanduiding voor tekst 4">
            <a:extLst>
              <a:ext uri="{FF2B5EF4-FFF2-40B4-BE49-F238E27FC236}">
                <a16:creationId xmlns:a16="http://schemas.microsoft.com/office/drawing/2014/main" id="{6D3E8631-014D-E821-EB90-51A5F3AE53B0}"/>
              </a:ext>
            </a:extLst>
          </p:cNvPr>
          <p:cNvSpPr>
            <a:spLocks noGrp="1"/>
          </p:cNvSpPr>
          <p:nvPr>
            <p:ph type="body" sz="quarter" idx="22" hasCustomPrompt="1"/>
          </p:nvPr>
        </p:nvSpPr>
        <p:spPr>
          <a:xfrm>
            <a:off x="5237814" y="4553703"/>
            <a:ext cx="2873124" cy="298685"/>
          </a:xfrm>
        </p:spPr>
        <p:txBody>
          <a:bodyPr>
            <a:normAutofit/>
          </a:bodyPr>
          <a:lstStyle>
            <a:lvl1pPr marL="0" indent="0">
              <a:buNone/>
              <a:defRPr sz="1400" b="1">
                <a:solidFill>
                  <a:srgbClr val="006290"/>
                </a:solidFill>
              </a:defRPr>
            </a:lvl1pPr>
          </a:lstStyle>
          <a:p>
            <a:pPr lvl="0"/>
            <a:r>
              <a:rPr lang="nl-NL"/>
              <a:t>Vul hier het telefoonnummer in.</a:t>
            </a:r>
            <a:endParaRPr lang="nl-BE"/>
          </a:p>
        </p:txBody>
      </p:sp>
      <p:sp>
        <p:nvSpPr>
          <p:cNvPr id="13" name="Tijdelijke aanduiding voor tekst 4">
            <a:extLst>
              <a:ext uri="{FF2B5EF4-FFF2-40B4-BE49-F238E27FC236}">
                <a16:creationId xmlns:a16="http://schemas.microsoft.com/office/drawing/2014/main" id="{B1C44982-6450-DDC0-3AD2-48DA477D6AC4}"/>
              </a:ext>
            </a:extLst>
          </p:cNvPr>
          <p:cNvSpPr>
            <a:spLocks noGrp="1"/>
          </p:cNvSpPr>
          <p:nvPr>
            <p:ph type="body" sz="quarter" idx="23" hasCustomPrompt="1"/>
          </p:nvPr>
        </p:nvSpPr>
        <p:spPr>
          <a:xfrm>
            <a:off x="5237814" y="5939067"/>
            <a:ext cx="2873124" cy="298685"/>
          </a:xfrm>
        </p:spPr>
        <p:txBody>
          <a:bodyPr>
            <a:normAutofit/>
          </a:bodyPr>
          <a:lstStyle>
            <a:lvl1pPr marL="0" indent="0">
              <a:buNone/>
              <a:defRPr sz="1400" b="1">
                <a:solidFill>
                  <a:srgbClr val="006290"/>
                </a:solidFill>
              </a:defRPr>
            </a:lvl1pPr>
          </a:lstStyle>
          <a:p>
            <a:pPr lvl="0"/>
            <a:r>
              <a:rPr lang="nl-NL"/>
              <a:t>Vul hier het e-mailadres in.</a:t>
            </a:r>
            <a:endParaRPr lang="nl-BE"/>
          </a:p>
        </p:txBody>
      </p:sp>
      <p:sp>
        <p:nvSpPr>
          <p:cNvPr id="14" name="Tijdelijke aanduiding voor tekst 4">
            <a:extLst>
              <a:ext uri="{FF2B5EF4-FFF2-40B4-BE49-F238E27FC236}">
                <a16:creationId xmlns:a16="http://schemas.microsoft.com/office/drawing/2014/main" id="{E4163891-FE83-29FB-7026-441904181F9F}"/>
              </a:ext>
            </a:extLst>
          </p:cNvPr>
          <p:cNvSpPr>
            <a:spLocks noGrp="1"/>
          </p:cNvSpPr>
          <p:nvPr>
            <p:ph type="body" sz="quarter" idx="24" hasCustomPrompt="1"/>
          </p:nvPr>
        </p:nvSpPr>
        <p:spPr>
          <a:xfrm>
            <a:off x="7430681" y="2237198"/>
            <a:ext cx="2873124" cy="298685"/>
          </a:xfrm>
        </p:spPr>
        <p:txBody>
          <a:bodyPr>
            <a:normAutofit/>
          </a:bodyPr>
          <a:lstStyle>
            <a:lvl1pPr marL="0" indent="0">
              <a:buNone/>
              <a:defRPr sz="1400" b="1">
                <a:solidFill>
                  <a:srgbClr val="006290"/>
                </a:solidFill>
              </a:defRPr>
            </a:lvl1pPr>
          </a:lstStyle>
          <a:p>
            <a:pPr lvl="0"/>
            <a:r>
              <a:rPr lang="nl-NL"/>
              <a:t>Naam contactpersoon</a:t>
            </a:r>
            <a:endParaRPr lang="nl-BE"/>
          </a:p>
        </p:txBody>
      </p:sp>
    </p:spTree>
    <p:extLst>
      <p:ext uri="{BB962C8B-B14F-4D97-AF65-F5344CB8AC3E}">
        <p14:creationId xmlns:p14="http://schemas.microsoft.com/office/powerpoint/2010/main" val="1367661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BB90306-35A7-B4E9-0530-9CA09F4A6B9C}"/>
              </a:ext>
            </a:extLst>
          </p:cNvPr>
          <p:cNvSpPr/>
          <p:nvPr userDrawn="1"/>
        </p:nvSpPr>
        <p:spPr>
          <a:xfrm>
            <a:off x="0" y="0"/>
            <a:ext cx="12192000" cy="6858000"/>
          </a:xfrm>
          <a:prstGeom prst="rect">
            <a:avLst/>
          </a:prstGeom>
          <a:solidFill>
            <a:srgbClr val="E4EF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1366605" y="3812647"/>
            <a:ext cx="4729395"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DIT IS EEN TITEL</a:t>
            </a:r>
            <a:endParaRPr lang="nl-BE"/>
          </a:p>
        </p:txBody>
      </p:sp>
      <p:sp>
        <p:nvSpPr>
          <p:cNvPr id="16" name="Tijdelijke aanduiding voor tekst 14">
            <a:extLst>
              <a:ext uri="{FF2B5EF4-FFF2-40B4-BE49-F238E27FC236}">
                <a16:creationId xmlns:a16="http://schemas.microsoft.com/office/drawing/2014/main" id="{E340D974-3F49-F038-B573-3B9FF2D426FE}"/>
              </a:ext>
            </a:extLst>
          </p:cNvPr>
          <p:cNvSpPr>
            <a:spLocks noGrp="1"/>
          </p:cNvSpPr>
          <p:nvPr>
            <p:ph type="body" sz="quarter" idx="10" hasCustomPrompt="1"/>
          </p:nvPr>
        </p:nvSpPr>
        <p:spPr>
          <a:xfrm>
            <a:off x="1366838" y="4701580"/>
            <a:ext cx="6929023"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Voor een tussenslide</a:t>
            </a:r>
            <a:endParaRPr lang="nl-BE"/>
          </a:p>
        </p:txBody>
      </p:sp>
    </p:spTree>
    <p:extLst>
      <p:ext uri="{BB962C8B-B14F-4D97-AF65-F5344CB8AC3E}">
        <p14:creationId xmlns:p14="http://schemas.microsoft.com/office/powerpoint/2010/main" val="199688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c_Voorstel gemeente (groen)">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B4D7D52-A316-5722-4C8D-B1C9D7C3B96A}"/>
              </a:ext>
            </a:extLst>
          </p:cNvPr>
          <p:cNvSpPr/>
          <p:nvPr userDrawn="1"/>
        </p:nvSpPr>
        <p:spPr>
          <a:xfrm>
            <a:off x="0" y="0"/>
            <a:ext cx="12192000" cy="6858000"/>
          </a:xfrm>
          <a:prstGeom prst="rect">
            <a:avLst/>
          </a:prstGeom>
          <a:solidFill>
            <a:srgbClr val="C2BD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3">
            <a:extLst>
              <a:ext uri="{FF2B5EF4-FFF2-40B4-BE49-F238E27FC236}">
                <a16:creationId xmlns:a16="http://schemas.microsoft.com/office/drawing/2014/main" id="{EB4F1E64-43E5-B9EC-360A-39BDAA2DE970}"/>
              </a:ext>
            </a:extLst>
          </p:cNvPr>
          <p:cNvSpPr/>
          <p:nvPr userDrawn="1"/>
        </p:nvSpPr>
        <p:spPr>
          <a:xfrm>
            <a:off x="8936534" y="0"/>
            <a:ext cx="3243944" cy="3052204"/>
          </a:xfrm>
          <a:custGeom>
            <a:avLst/>
            <a:gdLst>
              <a:gd name="connsiteX0" fmla="*/ 190405 w 3243944"/>
              <a:gd name="connsiteY0" fmla="*/ 0 h 3052204"/>
              <a:gd name="connsiteX1" fmla="*/ 3243944 w 3243944"/>
              <a:gd name="connsiteY1" fmla="*/ 0 h 3052204"/>
              <a:gd name="connsiteX2" fmla="*/ 3243944 w 3243944"/>
              <a:gd name="connsiteY2" fmla="*/ 2763890 h 3052204"/>
              <a:gd name="connsiteX3" fmla="*/ 3199875 w 3243944"/>
              <a:gd name="connsiteY3" fmla="*/ 2790663 h 3052204"/>
              <a:gd name="connsiteX4" fmla="*/ 2166969 w 3243944"/>
              <a:gd name="connsiteY4" fmla="*/ 3052204 h 3052204"/>
              <a:gd name="connsiteX5" fmla="*/ 0 w 3243944"/>
              <a:gd name="connsiteY5" fmla="*/ 885235 h 3052204"/>
              <a:gd name="connsiteX6" fmla="*/ 170291 w 3243944"/>
              <a:gd name="connsiteY6" fmla="*/ 41753 h 30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3944" h="3052204">
                <a:moveTo>
                  <a:pt x="190405" y="0"/>
                </a:moveTo>
                <a:lnTo>
                  <a:pt x="3243944" y="0"/>
                </a:lnTo>
                <a:lnTo>
                  <a:pt x="3243944" y="2763890"/>
                </a:lnTo>
                <a:lnTo>
                  <a:pt x="3199875" y="2790663"/>
                </a:lnTo>
                <a:cubicBezTo>
                  <a:pt x="2892830" y="2957459"/>
                  <a:pt x="2540964" y="3052204"/>
                  <a:pt x="2166969" y="3052204"/>
                </a:cubicBezTo>
                <a:cubicBezTo>
                  <a:pt x="970185" y="3052204"/>
                  <a:pt x="0" y="2082019"/>
                  <a:pt x="0" y="885235"/>
                </a:cubicBezTo>
                <a:cubicBezTo>
                  <a:pt x="0" y="586039"/>
                  <a:pt x="60637" y="301006"/>
                  <a:pt x="170291" y="417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1366605" y="3762797"/>
            <a:ext cx="7380885" cy="839806"/>
          </a:xfrm>
          <a:solidFill>
            <a:srgbClr val="009DE1"/>
          </a:solidFill>
        </p:spPr>
        <p:txBody>
          <a:bodyPr anchor="b">
            <a:no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Voorstellen gemeente</a:t>
            </a:r>
            <a:endParaRPr lang="nl-BE"/>
          </a:p>
        </p:txBody>
      </p:sp>
      <p:sp>
        <p:nvSpPr>
          <p:cNvPr id="16" name="Tijdelijke aanduiding voor tekst 14">
            <a:extLst>
              <a:ext uri="{FF2B5EF4-FFF2-40B4-BE49-F238E27FC236}">
                <a16:creationId xmlns:a16="http://schemas.microsoft.com/office/drawing/2014/main" id="{E340D974-3F49-F038-B573-3B9FF2D426FE}"/>
              </a:ext>
            </a:extLst>
          </p:cNvPr>
          <p:cNvSpPr>
            <a:spLocks noGrp="1"/>
          </p:cNvSpPr>
          <p:nvPr>
            <p:ph type="body" sz="quarter" idx="10" hasCustomPrompt="1"/>
          </p:nvPr>
        </p:nvSpPr>
        <p:spPr>
          <a:xfrm>
            <a:off x="1366838" y="4701580"/>
            <a:ext cx="7764550"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titel van de presentatie</a:t>
            </a:r>
            <a:endParaRPr lang="nl-BE"/>
          </a:p>
        </p:txBody>
      </p:sp>
      <p:sp>
        <p:nvSpPr>
          <p:cNvPr id="5" name="Tijdelijke aanduiding voor afbeelding 2">
            <a:extLst>
              <a:ext uri="{FF2B5EF4-FFF2-40B4-BE49-F238E27FC236}">
                <a16:creationId xmlns:a16="http://schemas.microsoft.com/office/drawing/2014/main" id="{437AD2C0-9020-23F3-8E32-257B17B50EAE}"/>
              </a:ext>
            </a:extLst>
          </p:cNvPr>
          <p:cNvSpPr>
            <a:spLocks noGrp="1"/>
          </p:cNvSpPr>
          <p:nvPr>
            <p:ph type="pic" sz="quarter" idx="12" hasCustomPrompt="1"/>
          </p:nvPr>
        </p:nvSpPr>
        <p:spPr>
          <a:xfrm>
            <a:off x="9951739" y="693104"/>
            <a:ext cx="1822450" cy="1311275"/>
          </a:xfrm>
        </p:spPr>
        <p:txBody>
          <a:bodyPr anchor="ctr" anchorCtr="0"/>
          <a:lstStyle>
            <a:lvl1pPr marL="0" indent="0" algn="ctr">
              <a:buNone/>
              <a:defRPr/>
            </a:lvl1pPr>
          </a:lstStyle>
          <a:p>
            <a:r>
              <a:rPr lang="nl-BE"/>
              <a:t>logo</a:t>
            </a:r>
          </a:p>
        </p:txBody>
      </p:sp>
    </p:spTree>
    <p:extLst>
      <p:ext uri="{BB962C8B-B14F-4D97-AF65-F5344CB8AC3E}">
        <p14:creationId xmlns:p14="http://schemas.microsoft.com/office/powerpoint/2010/main" val="4286371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c_Voorstel gemeente (blauw)">
    <p:bg>
      <p:bgPr>
        <a:solidFill>
          <a:srgbClr val="E4EEF7"/>
        </a:solidFill>
        <a:effectLst/>
      </p:bgPr>
    </p:bg>
    <p:spTree>
      <p:nvGrpSpPr>
        <p:cNvPr id="1" name=""/>
        <p:cNvGrpSpPr/>
        <p:nvPr/>
      </p:nvGrpSpPr>
      <p:grpSpPr>
        <a:xfrm>
          <a:off x="0" y="0"/>
          <a:ext cx="0" cy="0"/>
          <a:chOff x="0" y="0"/>
          <a:chExt cx="0" cy="0"/>
        </a:xfrm>
      </p:grpSpPr>
      <p:sp>
        <p:nvSpPr>
          <p:cNvPr id="9" name="Vrije vorm 8">
            <a:extLst>
              <a:ext uri="{FF2B5EF4-FFF2-40B4-BE49-F238E27FC236}">
                <a16:creationId xmlns:a16="http://schemas.microsoft.com/office/drawing/2014/main" id="{26B09D89-3FE1-E461-24CE-FB403644BC19}"/>
              </a:ext>
            </a:extLst>
          </p:cNvPr>
          <p:cNvSpPr/>
          <p:nvPr userDrawn="1"/>
        </p:nvSpPr>
        <p:spPr>
          <a:xfrm>
            <a:off x="8936534" y="0"/>
            <a:ext cx="3243944" cy="3052204"/>
          </a:xfrm>
          <a:custGeom>
            <a:avLst/>
            <a:gdLst>
              <a:gd name="connsiteX0" fmla="*/ 190405 w 3243944"/>
              <a:gd name="connsiteY0" fmla="*/ 0 h 3052204"/>
              <a:gd name="connsiteX1" fmla="*/ 3243944 w 3243944"/>
              <a:gd name="connsiteY1" fmla="*/ 0 h 3052204"/>
              <a:gd name="connsiteX2" fmla="*/ 3243944 w 3243944"/>
              <a:gd name="connsiteY2" fmla="*/ 2763890 h 3052204"/>
              <a:gd name="connsiteX3" fmla="*/ 3199875 w 3243944"/>
              <a:gd name="connsiteY3" fmla="*/ 2790663 h 3052204"/>
              <a:gd name="connsiteX4" fmla="*/ 2166969 w 3243944"/>
              <a:gd name="connsiteY4" fmla="*/ 3052204 h 3052204"/>
              <a:gd name="connsiteX5" fmla="*/ 0 w 3243944"/>
              <a:gd name="connsiteY5" fmla="*/ 885235 h 3052204"/>
              <a:gd name="connsiteX6" fmla="*/ 170291 w 3243944"/>
              <a:gd name="connsiteY6" fmla="*/ 41753 h 30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3944" h="3052204">
                <a:moveTo>
                  <a:pt x="190405" y="0"/>
                </a:moveTo>
                <a:lnTo>
                  <a:pt x="3243944" y="0"/>
                </a:lnTo>
                <a:lnTo>
                  <a:pt x="3243944" y="2763890"/>
                </a:lnTo>
                <a:lnTo>
                  <a:pt x="3199875" y="2790663"/>
                </a:lnTo>
                <a:cubicBezTo>
                  <a:pt x="2892830" y="2957459"/>
                  <a:pt x="2540964" y="3052204"/>
                  <a:pt x="2166969" y="3052204"/>
                </a:cubicBezTo>
                <a:cubicBezTo>
                  <a:pt x="970185" y="3052204"/>
                  <a:pt x="0" y="2082019"/>
                  <a:pt x="0" y="885235"/>
                </a:cubicBezTo>
                <a:cubicBezTo>
                  <a:pt x="0" y="586039"/>
                  <a:pt x="60637" y="301006"/>
                  <a:pt x="170291" y="417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1366605" y="3812647"/>
            <a:ext cx="9970468" cy="789955"/>
          </a:xfrm>
          <a:solidFill>
            <a:srgbClr val="009DE1"/>
          </a:solidFill>
        </p:spPr>
        <p:txBody>
          <a:bodyPr anchor="b">
            <a:noAutofit/>
          </a:bodyPr>
          <a:lstStyle>
            <a:lvl1pPr algn="l">
              <a:defRPr sz="4800" b="1" i="0" cap="none" baseline="0">
                <a:solidFill>
                  <a:schemeClr val="bg1"/>
                </a:solidFill>
                <a:latin typeface="Source Sans Pro Black" panose="020B0503030403020204" pitchFamily="34" charset="0"/>
                <a:ea typeface="Source Sans Pro Black" panose="020B0503030403020204" pitchFamily="34" charset="0"/>
              </a:defRPr>
            </a:lvl1pPr>
          </a:lstStyle>
          <a:p>
            <a:r>
              <a:rPr lang="nl-BE"/>
              <a:t>GEMEENTELIJKE RIOOLBEHEERDER</a:t>
            </a:r>
          </a:p>
        </p:txBody>
      </p:sp>
      <p:sp>
        <p:nvSpPr>
          <p:cNvPr id="16" name="Tijdelijke aanduiding voor tekst 14">
            <a:extLst>
              <a:ext uri="{FF2B5EF4-FFF2-40B4-BE49-F238E27FC236}">
                <a16:creationId xmlns:a16="http://schemas.microsoft.com/office/drawing/2014/main" id="{E340D974-3F49-F038-B573-3B9FF2D426FE}"/>
              </a:ext>
            </a:extLst>
          </p:cNvPr>
          <p:cNvSpPr>
            <a:spLocks noGrp="1"/>
          </p:cNvSpPr>
          <p:nvPr>
            <p:ph type="body" sz="quarter" idx="10" hasCustomPrompt="1"/>
          </p:nvPr>
        </p:nvSpPr>
        <p:spPr>
          <a:xfrm>
            <a:off x="1366838" y="4701580"/>
            <a:ext cx="7764550" cy="678907"/>
          </a:xfrm>
          <a:solidFill>
            <a:srgbClr val="009DE1"/>
          </a:solidFill>
        </p:spPr>
        <p:txBody>
          <a:bodyPr>
            <a:noAutofit/>
          </a:bodyPr>
          <a:lstStyle>
            <a:lvl1pPr marL="0" indent="0">
              <a:buNone/>
              <a:defRPr sz="4800" b="1" i="0" cap="none"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TITEL VAN DE PRESENTATIE</a:t>
            </a:r>
            <a:endParaRPr lang="nl-BE"/>
          </a:p>
        </p:txBody>
      </p:sp>
      <p:sp>
        <p:nvSpPr>
          <p:cNvPr id="3" name="Tijdelijke aanduiding voor afbeelding 2">
            <a:extLst>
              <a:ext uri="{FF2B5EF4-FFF2-40B4-BE49-F238E27FC236}">
                <a16:creationId xmlns:a16="http://schemas.microsoft.com/office/drawing/2014/main" id="{D6957A97-58BE-1212-9C94-3E3DD584D1C6}"/>
              </a:ext>
            </a:extLst>
          </p:cNvPr>
          <p:cNvSpPr>
            <a:spLocks noGrp="1"/>
          </p:cNvSpPr>
          <p:nvPr>
            <p:ph type="pic" sz="quarter" idx="12" hasCustomPrompt="1"/>
          </p:nvPr>
        </p:nvSpPr>
        <p:spPr>
          <a:xfrm>
            <a:off x="9951739" y="693104"/>
            <a:ext cx="1822450" cy="1311275"/>
          </a:xfrm>
        </p:spPr>
        <p:txBody>
          <a:bodyPr anchor="ctr" anchorCtr="0"/>
          <a:lstStyle>
            <a:lvl1pPr marL="0" indent="0" algn="ctr">
              <a:buNone/>
              <a:defRPr/>
            </a:lvl1pPr>
          </a:lstStyle>
          <a:p>
            <a:r>
              <a:rPr lang="nl-BE"/>
              <a:t>logo</a:t>
            </a:r>
          </a:p>
        </p:txBody>
      </p:sp>
    </p:spTree>
    <p:extLst>
      <p:ext uri="{BB962C8B-B14F-4D97-AF65-F5344CB8AC3E}">
        <p14:creationId xmlns:p14="http://schemas.microsoft.com/office/powerpoint/2010/main" val="3769961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1359108" y="1413361"/>
            <a:ext cx="9473784" cy="2280404"/>
          </a:xfrm>
        </p:spPr>
        <p:txBody>
          <a:bodyPr anchor="b">
            <a:noAutofit/>
          </a:bodyPr>
          <a:lstStyle>
            <a:lvl1pPr algn="l">
              <a:spcBef>
                <a:spcPts val="600"/>
              </a:spcBef>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Dit is een tussentitel</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1359108" y="3844019"/>
            <a:ext cx="9473784"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Tree>
    <p:extLst>
      <p:ext uri="{BB962C8B-B14F-4D97-AF65-F5344CB8AC3E}">
        <p14:creationId xmlns:p14="http://schemas.microsoft.com/office/powerpoint/2010/main" val="691981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ussentitel_foto_recht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925475" y="1413361"/>
            <a:ext cx="5409337" cy="2280404"/>
          </a:xfrm>
        </p:spPr>
        <p:txBody>
          <a:bodyPr anchor="b">
            <a:noAutofit/>
          </a:bodyPr>
          <a:lstStyle>
            <a:lvl1pPr algn="l">
              <a:spcBef>
                <a:spcPts val="600"/>
              </a:spcBef>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Dit is een tussentitel</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925475" y="3844019"/>
            <a:ext cx="5409337"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
        <p:nvSpPr>
          <p:cNvPr id="4" name="Tijdelijke aanduiding voor afbeelding 10">
            <a:extLst>
              <a:ext uri="{FF2B5EF4-FFF2-40B4-BE49-F238E27FC236}">
                <a16:creationId xmlns:a16="http://schemas.microsoft.com/office/drawing/2014/main" id="{EB75FCE9-9A5B-AC9E-BFEB-3EB87131209F}"/>
              </a:ext>
            </a:extLst>
          </p:cNvPr>
          <p:cNvSpPr>
            <a:spLocks noGrp="1"/>
          </p:cNvSpPr>
          <p:nvPr>
            <p:ph type="pic" sz="quarter" idx="11" hasCustomPrompt="1"/>
          </p:nvPr>
        </p:nvSpPr>
        <p:spPr>
          <a:xfrm>
            <a:off x="7068312" y="0"/>
            <a:ext cx="5123688" cy="6858000"/>
          </a:xfrm>
          <a:solidFill>
            <a:srgbClr val="E4EEF7"/>
          </a:solidFill>
        </p:spPr>
        <p:txBody>
          <a:bodyPr anchor="ctr"/>
          <a:lstStyle>
            <a:lvl1pPr marL="0" indent="0" algn="ctr">
              <a:buNone/>
              <a:defRPr b="1"/>
            </a:lvl1pPr>
          </a:lstStyle>
          <a:p>
            <a:r>
              <a:rPr lang="nl-BE"/>
              <a:t>Voeg hier een afbeelding toe</a:t>
            </a:r>
          </a:p>
        </p:txBody>
      </p:sp>
    </p:spTree>
    <p:extLst>
      <p:ext uri="{BB962C8B-B14F-4D97-AF65-F5344CB8AC3E}">
        <p14:creationId xmlns:p14="http://schemas.microsoft.com/office/powerpoint/2010/main" val="240881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BE"/>
          </a:p>
        </p:txBody>
      </p:sp>
      <p:pic>
        <p:nvPicPr>
          <p:cNvPr id="19" name="Graphic 18">
            <a:extLst>
              <a:ext uri="{FF2B5EF4-FFF2-40B4-BE49-F238E27FC236}">
                <a16:creationId xmlns:a16="http://schemas.microsoft.com/office/drawing/2014/main" id="{2C9966EB-1BAC-10C7-16E0-5A02B0711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918858"/>
            <a:ext cx="12192000" cy="2939142"/>
          </a:xfrm>
          <a:prstGeom prst="rect">
            <a:avLst/>
          </a:prstGeom>
        </p:spPr>
      </p:pic>
      <p:pic>
        <p:nvPicPr>
          <p:cNvPr id="20" name="Afbeelding 19">
            <a:extLst>
              <a:ext uri="{FF2B5EF4-FFF2-40B4-BE49-F238E27FC236}">
                <a16:creationId xmlns:a16="http://schemas.microsoft.com/office/drawing/2014/main" id="{55102567-2747-22E1-1E2D-15C3A35BCF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2828" y="305869"/>
            <a:ext cx="1191881" cy="865292"/>
          </a:xfrm>
          <a:prstGeom prst="rect">
            <a:avLst/>
          </a:prstGeom>
        </p:spPr>
      </p:pic>
      <p:sp>
        <p:nvSpPr>
          <p:cNvPr id="11" name="Ondertitel 2">
            <a:extLst>
              <a:ext uri="{FF2B5EF4-FFF2-40B4-BE49-F238E27FC236}">
                <a16:creationId xmlns:a16="http://schemas.microsoft.com/office/drawing/2014/main" id="{522E15A2-D221-F624-1B00-61026F330758}"/>
              </a:ext>
            </a:extLst>
          </p:cNvPr>
          <p:cNvSpPr>
            <a:spLocks noGrp="1"/>
          </p:cNvSpPr>
          <p:nvPr>
            <p:ph type="subTitle" idx="1" hasCustomPrompt="1"/>
          </p:nvPr>
        </p:nvSpPr>
        <p:spPr>
          <a:xfrm>
            <a:off x="6325206" y="3583281"/>
            <a:ext cx="5420883" cy="414352"/>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Vul hier de projectnaam in</a:t>
            </a:r>
            <a:endParaRPr lang="nl-BE"/>
          </a:p>
        </p:txBody>
      </p:sp>
      <p:cxnSp>
        <p:nvCxnSpPr>
          <p:cNvPr id="14" name="Rechte verbindingslijn 13">
            <a:extLst>
              <a:ext uri="{FF2B5EF4-FFF2-40B4-BE49-F238E27FC236}">
                <a16:creationId xmlns:a16="http://schemas.microsoft.com/office/drawing/2014/main" id="{DC0FAB27-9A4F-808F-5FC0-82F824329295}"/>
              </a:ext>
            </a:extLst>
          </p:cNvPr>
          <p:cNvCxnSpPr>
            <a:cxnSpLocks/>
          </p:cNvCxnSpPr>
          <p:nvPr userDrawn="1"/>
        </p:nvCxnSpPr>
        <p:spPr>
          <a:xfrm>
            <a:off x="1436558" y="4739190"/>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7" name="Tijdelijke aanduiding voor inhoud 17">
            <a:extLst>
              <a:ext uri="{FF2B5EF4-FFF2-40B4-BE49-F238E27FC236}">
                <a16:creationId xmlns:a16="http://schemas.microsoft.com/office/drawing/2014/main" id="{8EE164D9-9A0F-3656-11F8-A5754C2A13D1}"/>
              </a:ext>
            </a:extLst>
          </p:cNvPr>
          <p:cNvSpPr>
            <a:spLocks noGrp="1"/>
          </p:cNvSpPr>
          <p:nvPr>
            <p:ph sz="quarter" idx="11" hasCustomPrompt="1"/>
          </p:nvPr>
        </p:nvSpPr>
        <p:spPr>
          <a:xfrm>
            <a:off x="1366604" y="4774078"/>
            <a:ext cx="2933700" cy="511175"/>
          </a:xfrm>
        </p:spPr>
        <p:txBody>
          <a:bodyPr>
            <a:normAutofit/>
          </a:bodyPr>
          <a:lstStyle>
            <a:lvl1pPr marL="0" indent="0">
              <a:buNone/>
              <a:defRPr sz="1200" b="1"/>
            </a:lvl1pPr>
            <a:lvl3pPr marL="914400" indent="0">
              <a:buNone/>
              <a:defRPr/>
            </a:lvl3pPr>
            <a:lvl4pPr marL="1371600" indent="0">
              <a:buNone/>
              <a:defRPr/>
            </a:lvl4pPr>
            <a:lvl5pPr marL="1828800" indent="0">
              <a:buNone/>
              <a:defRPr/>
            </a:lvl5pPr>
          </a:lstStyle>
          <a:p>
            <a:pPr lvl="0"/>
            <a:r>
              <a:rPr lang="nl-BE"/>
              <a:t>16 januari 2023</a:t>
            </a:r>
          </a:p>
        </p:txBody>
      </p:sp>
      <p:sp>
        <p:nvSpPr>
          <p:cNvPr id="18" name="Titel 1">
            <a:extLst>
              <a:ext uri="{FF2B5EF4-FFF2-40B4-BE49-F238E27FC236}">
                <a16:creationId xmlns:a16="http://schemas.microsoft.com/office/drawing/2014/main" id="{771AD77F-07DF-B9E6-CEDB-8EA1E2D6E8D7}"/>
              </a:ext>
            </a:extLst>
          </p:cNvPr>
          <p:cNvSpPr>
            <a:spLocks noGrp="1"/>
          </p:cNvSpPr>
          <p:nvPr>
            <p:ph type="ctrTitle" hasCustomPrompt="1"/>
          </p:nvPr>
        </p:nvSpPr>
        <p:spPr>
          <a:xfrm>
            <a:off x="1366605" y="1633491"/>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
        <p:nvSpPr>
          <p:cNvPr id="21" name="Tijdelijke aanduiding voor tekst 14">
            <a:extLst>
              <a:ext uri="{FF2B5EF4-FFF2-40B4-BE49-F238E27FC236}">
                <a16:creationId xmlns:a16="http://schemas.microsoft.com/office/drawing/2014/main" id="{D63189BB-AA9F-BEB7-2495-1DAA414FCB04}"/>
              </a:ext>
            </a:extLst>
          </p:cNvPr>
          <p:cNvSpPr>
            <a:spLocks noGrp="1"/>
          </p:cNvSpPr>
          <p:nvPr>
            <p:ph type="body" sz="quarter" idx="10" hasCustomPrompt="1"/>
          </p:nvPr>
        </p:nvSpPr>
        <p:spPr>
          <a:xfrm>
            <a:off x="1366838" y="2522424"/>
            <a:ext cx="3085891"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Een titel</a:t>
            </a:r>
            <a:endParaRPr lang="nl-BE"/>
          </a:p>
        </p:txBody>
      </p:sp>
      <p:sp>
        <p:nvSpPr>
          <p:cNvPr id="3" name="Tekstvak 2">
            <a:extLst>
              <a:ext uri="{FF2B5EF4-FFF2-40B4-BE49-F238E27FC236}">
                <a16:creationId xmlns:a16="http://schemas.microsoft.com/office/drawing/2014/main" id="{50D59593-B073-ACFE-2A02-97EB3CEFF628}"/>
              </a:ext>
            </a:extLst>
          </p:cNvPr>
          <p:cNvSpPr txBox="1"/>
          <p:nvPr userDrawn="1"/>
        </p:nvSpPr>
        <p:spPr>
          <a:xfrm>
            <a:off x="1366604" y="3539260"/>
            <a:ext cx="5065843" cy="461665"/>
          </a:xfrm>
          <a:prstGeom prst="rect">
            <a:avLst/>
          </a:prstGeom>
          <a:noFill/>
        </p:spPr>
        <p:txBody>
          <a:bodyPr wrap="square" rtlCol="0">
            <a:spAutoFit/>
          </a:bodyPr>
          <a:lstStyle/>
          <a:p>
            <a:r>
              <a:rPr lang="nl-BE" sz="2400">
                <a:latin typeface="Source Sans Pro" panose="020B0503030403020204" pitchFamily="34" charset="0"/>
                <a:ea typeface="Source Sans Pro" panose="020B0503030403020204" pitchFamily="34" charset="0"/>
              </a:rPr>
              <a:t>Infoavond over de geplande werken in</a:t>
            </a:r>
          </a:p>
        </p:txBody>
      </p:sp>
    </p:spTree>
    <p:extLst>
      <p:ext uri="{BB962C8B-B14F-4D97-AF65-F5344CB8AC3E}">
        <p14:creationId xmlns:p14="http://schemas.microsoft.com/office/powerpoint/2010/main" val="3620377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ssentitel_foto_link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5953175" y="1413361"/>
            <a:ext cx="5409337" cy="2280404"/>
          </a:xfrm>
        </p:spPr>
        <p:txBody>
          <a:bodyPr anchor="b">
            <a:noAutofit/>
          </a:bodyPr>
          <a:lstStyle>
            <a:lvl1pPr algn="l">
              <a:spcBef>
                <a:spcPts val="600"/>
              </a:spcBef>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Dit is een tussentitel</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5953175" y="3844019"/>
            <a:ext cx="5409337"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
        <p:nvSpPr>
          <p:cNvPr id="4" name="Tijdelijke aanduiding voor afbeelding 10">
            <a:extLst>
              <a:ext uri="{FF2B5EF4-FFF2-40B4-BE49-F238E27FC236}">
                <a16:creationId xmlns:a16="http://schemas.microsoft.com/office/drawing/2014/main" id="{EB75FCE9-9A5B-AC9E-BFEB-3EB87131209F}"/>
              </a:ext>
            </a:extLst>
          </p:cNvPr>
          <p:cNvSpPr>
            <a:spLocks noGrp="1"/>
          </p:cNvSpPr>
          <p:nvPr>
            <p:ph type="pic" sz="quarter" idx="11" hasCustomPrompt="1"/>
          </p:nvPr>
        </p:nvSpPr>
        <p:spPr>
          <a:xfrm>
            <a:off x="0" y="0"/>
            <a:ext cx="5123688" cy="6858000"/>
          </a:xfrm>
          <a:solidFill>
            <a:srgbClr val="E4EEF7"/>
          </a:solidFill>
        </p:spPr>
        <p:txBody>
          <a:bodyPr anchor="ctr"/>
          <a:lstStyle>
            <a:lvl1pPr marL="0" indent="0" algn="ctr">
              <a:buNone/>
              <a:defRPr b="1"/>
            </a:lvl1pPr>
          </a:lstStyle>
          <a:p>
            <a:r>
              <a:rPr lang="nl-BE"/>
              <a:t>Voeg hier een afbeelding toe</a:t>
            </a:r>
          </a:p>
        </p:txBody>
      </p:sp>
    </p:spTree>
    <p:extLst>
      <p:ext uri="{BB962C8B-B14F-4D97-AF65-F5344CB8AC3E}">
        <p14:creationId xmlns:p14="http://schemas.microsoft.com/office/powerpoint/2010/main" val="1862585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1_Foto">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7DBD3640-0CA0-4CEC-454C-46CDB8F64881}"/>
              </a:ext>
            </a:extLst>
          </p:cNvPr>
          <p:cNvSpPr>
            <a:spLocks noGrp="1"/>
          </p:cNvSpPr>
          <p:nvPr>
            <p:ph type="pic" sz="quarter" idx="11" hasCustomPrompt="1"/>
          </p:nvPr>
        </p:nvSpPr>
        <p:spPr>
          <a:xfrm>
            <a:off x="-59961" y="1401581"/>
            <a:ext cx="12251961" cy="5546210"/>
          </a:xfrm>
          <a:solidFill>
            <a:srgbClr val="E4EEF7"/>
          </a:solidFill>
        </p:spPr>
        <p:txBody>
          <a:bodyPr anchor="ctr"/>
          <a:lstStyle>
            <a:lvl1pPr marL="0" indent="0" algn="ctr">
              <a:buNone/>
              <a:defRPr b="1"/>
            </a:lvl1pPr>
          </a:lstStyle>
          <a:p>
            <a:r>
              <a:rPr lang="nl-BE"/>
              <a:t>Voeg hier een afbeelding toe</a:t>
            </a:r>
          </a:p>
        </p:txBody>
      </p:sp>
      <p:cxnSp>
        <p:nvCxnSpPr>
          <p:cNvPr id="10" name="Rechte verbindingslijn 9">
            <a:extLst>
              <a:ext uri="{FF2B5EF4-FFF2-40B4-BE49-F238E27FC236}">
                <a16:creationId xmlns:a16="http://schemas.microsoft.com/office/drawing/2014/main" id="{92BE9844-18D1-3538-8358-81569E669CE7}"/>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A8F032F2-CDD0-16FF-B184-AD60D5C05FBC}"/>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2718247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H1_H2_Tekst_banner">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90C24407-8402-ED41-0CDC-307FEA2ED470}"/>
              </a:ext>
            </a:extLst>
          </p:cNvPr>
          <p:cNvSpPr>
            <a:spLocks noGrp="1"/>
          </p:cNvSpPr>
          <p:nvPr>
            <p:ph type="body" idx="1"/>
          </p:nvPr>
        </p:nvSpPr>
        <p:spPr>
          <a:xfrm>
            <a:off x="839788" y="1681163"/>
            <a:ext cx="10512424"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cxnSp>
        <p:nvCxnSpPr>
          <p:cNvPr id="6" name="Rechte verbindingslijn 5">
            <a:extLst>
              <a:ext uri="{FF2B5EF4-FFF2-40B4-BE49-F238E27FC236}">
                <a16:creationId xmlns:a16="http://schemas.microsoft.com/office/drawing/2014/main" id="{C55F0ED6-BF19-D759-98DF-060D65D023F3}"/>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AF81BBF6-A350-771D-4407-80E14F0F6462}"/>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 name="Ovaal 3">
            <a:extLst>
              <a:ext uri="{FF2B5EF4-FFF2-40B4-BE49-F238E27FC236}">
                <a16:creationId xmlns:a16="http://schemas.microsoft.com/office/drawing/2014/main" id="{4169EF91-AC1D-6E36-CA97-1360EA880C75}"/>
              </a:ext>
            </a:extLst>
          </p:cNvPr>
          <p:cNvSpPr/>
          <p:nvPr userDrawn="1"/>
        </p:nvSpPr>
        <p:spPr>
          <a:xfrm>
            <a:off x="1273424" y="2647006"/>
            <a:ext cx="1739112" cy="170592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E0916AC3-A8E4-51AC-E31A-D92D62083A03}"/>
              </a:ext>
            </a:extLst>
          </p:cNvPr>
          <p:cNvSpPr/>
          <p:nvPr userDrawn="1"/>
        </p:nvSpPr>
        <p:spPr>
          <a:xfrm>
            <a:off x="5208238" y="2647006"/>
            <a:ext cx="1739112" cy="170592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D6337DEA-2A21-8C3D-68FD-864EBB23FA30}"/>
              </a:ext>
            </a:extLst>
          </p:cNvPr>
          <p:cNvSpPr/>
          <p:nvPr userDrawn="1"/>
        </p:nvSpPr>
        <p:spPr>
          <a:xfrm>
            <a:off x="9234082" y="2647006"/>
            <a:ext cx="1739112" cy="170592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FB91E56-D682-30B1-36BC-B33D8809EE60}"/>
              </a:ext>
            </a:extLst>
          </p:cNvPr>
          <p:cNvPicPr>
            <a:picLocks noChangeAspect="1"/>
          </p:cNvPicPr>
          <p:nvPr userDrawn="1"/>
        </p:nvPicPr>
        <p:blipFill>
          <a:blip r:embed="rId2"/>
          <a:stretch>
            <a:fillRect/>
          </a:stretch>
        </p:blipFill>
        <p:spPr>
          <a:xfrm>
            <a:off x="9594855" y="3049169"/>
            <a:ext cx="1069856" cy="823912"/>
          </a:xfrm>
          <a:prstGeom prst="rect">
            <a:avLst/>
          </a:prstGeom>
        </p:spPr>
      </p:pic>
      <p:sp>
        <p:nvSpPr>
          <p:cNvPr id="11" name="Tijdelijke aanduiding voor inhoud 3">
            <a:extLst>
              <a:ext uri="{FF2B5EF4-FFF2-40B4-BE49-F238E27FC236}">
                <a16:creationId xmlns:a16="http://schemas.microsoft.com/office/drawing/2014/main" id="{29652E2E-661B-D721-DEE3-5D0E69A3BE9D}"/>
              </a:ext>
            </a:extLst>
          </p:cNvPr>
          <p:cNvSpPr txBox="1">
            <a:spLocks/>
          </p:cNvSpPr>
          <p:nvPr userDrawn="1"/>
        </p:nvSpPr>
        <p:spPr>
          <a:xfrm>
            <a:off x="756934" y="5361017"/>
            <a:ext cx="2687183" cy="831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BE" sz="1600"/>
              <a:t>inwoners</a:t>
            </a:r>
          </a:p>
        </p:txBody>
      </p:sp>
      <p:sp>
        <p:nvSpPr>
          <p:cNvPr id="12" name="Tijdelijke aanduiding voor inhoud 3">
            <a:extLst>
              <a:ext uri="{FF2B5EF4-FFF2-40B4-BE49-F238E27FC236}">
                <a16:creationId xmlns:a16="http://schemas.microsoft.com/office/drawing/2014/main" id="{AE7AC42B-5619-6037-5AA9-CA9C7EEAA232}"/>
              </a:ext>
            </a:extLst>
          </p:cNvPr>
          <p:cNvSpPr txBox="1">
            <a:spLocks/>
          </p:cNvSpPr>
          <p:nvPr userDrawn="1"/>
        </p:nvSpPr>
        <p:spPr>
          <a:xfrm>
            <a:off x="4706764" y="4664571"/>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BE" sz="1600"/>
              <a:t>Zuivert</a:t>
            </a:r>
          </a:p>
        </p:txBody>
      </p:sp>
      <p:sp>
        <p:nvSpPr>
          <p:cNvPr id="13" name="Tijdelijke aanduiding voor inhoud 3">
            <a:extLst>
              <a:ext uri="{FF2B5EF4-FFF2-40B4-BE49-F238E27FC236}">
                <a16:creationId xmlns:a16="http://schemas.microsoft.com/office/drawing/2014/main" id="{6B58678B-46EA-A643-D0E3-3A14FEECBA62}"/>
              </a:ext>
            </a:extLst>
          </p:cNvPr>
          <p:cNvSpPr txBox="1">
            <a:spLocks/>
          </p:cNvSpPr>
          <p:nvPr userDrawn="1"/>
        </p:nvSpPr>
        <p:spPr>
          <a:xfrm>
            <a:off x="8699293" y="4664571"/>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BE" sz="1600"/>
              <a:t>Aanleg van </a:t>
            </a:r>
          </a:p>
        </p:txBody>
      </p:sp>
      <p:sp>
        <p:nvSpPr>
          <p:cNvPr id="14" name="Tijdelijke aanduiding voor inhoud 3">
            <a:extLst>
              <a:ext uri="{FF2B5EF4-FFF2-40B4-BE49-F238E27FC236}">
                <a16:creationId xmlns:a16="http://schemas.microsoft.com/office/drawing/2014/main" id="{64AB334A-6F6F-6262-2A0A-5753326C3443}"/>
              </a:ext>
            </a:extLst>
          </p:cNvPr>
          <p:cNvSpPr txBox="1">
            <a:spLocks/>
          </p:cNvSpPr>
          <p:nvPr userDrawn="1"/>
        </p:nvSpPr>
        <p:spPr>
          <a:xfrm>
            <a:off x="6036183" y="4942628"/>
            <a:ext cx="1037345" cy="491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800" b="1">
                <a:solidFill>
                  <a:srgbClr val="006290"/>
                </a:solidFill>
              </a:rPr>
              <a:t>liter</a:t>
            </a:r>
          </a:p>
        </p:txBody>
      </p:sp>
      <p:sp>
        <p:nvSpPr>
          <p:cNvPr id="15" name="Tijdelijke aanduiding voor inhoud 3">
            <a:extLst>
              <a:ext uri="{FF2B5EF4-FFF2-40B4-BE49-F238E27FC236}">
                <a16:creationId xmlns:a16="http://schemas.microsoft.com/office/drawing/2014/main" id="{FB05DC78-1994-BB7E-1D6F-04DACEB4A821}"/>
              </a:ext>
            </a:extLst>
          </p:cNvPr>
          <p:cNvSpPr txBox="1">
            <a:spLocks/>
          </p:cNvSpPr>
          <p:nvPr userDrawn="1"/>
        </p:nvSpPr>
        <p:spPr>
          <a:xfrm>
            <a:off x="805524" y="4664571"/>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a:t>Zuivert het afvalwater van </a:t>
            </a:r>
          </a:p>
          <a:p>
            <a:pPr marL="0" indent="0" algn="ctr">
              <a:buFont typeface="Arial" panose="020B0604020202020204" pitchFamily="34" charset="0"/>
              <a:buNone/>
            </a:pPr>
            <a:endParaRPr lang="nl-BE" sz="1600"/>
          </a:p>
        </p:txBody>
      </p:sp>
      <p:sp>
        <p:nvSpPr>
          <p:cNvPr id="16" name="Tijdelijke aanduiding voor inhoud 3">
            <a:extLst>
              <a:ext uri="{FF2B5EF4-FFF2-40B4-BE49-F238E27FC236}">
                <a16:creationId xmlns:a16="http://schemas.microsoft.com/office/drawing/2014/main" id="{2BA25F09-CC3F-2438-049C-5F34658CCBFB}"/>
              </a:ext>
            </a:extLst>
          </p:cNvPr>
          <p:cNvSpPr txBox="1">
            <a:spLocks/>
          </p:cNvSpPr>
          <p:nvPr userDrawn="1"/>
        </p:nvSpPr>
        <p:spPr>
          <a:xfrm>
            <a:off x="4759522" y="5366700"/>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a:t>afvalwater</a:t>
            </a:r>
          </a:p>
          <a:p>
            <a:pPr marL="0" indent="0" algn="ctr">
              <a:buFont typeface="Arial" panose="020B0604020202020204" pitchFamily="34" charset="0"/>
              <a:buNone/>
            </a:pPr>
            <a:endParaRPr lang="nl-BE" sz="1600"/>
          </a:p>
        </p:txBody>
      </p:sp>
      <p:sp>
        <p:nvSpPr>
          <p:cNvPr id="17" name="Tijdelijke aanduiding voor inhoud 3">
            <a:extLst>
              <a:ext uri="{FF2B5EF4-FFF2-40B4-BE49-F238E27FC236}">
                <a16:creationId xmlns:a16="http://schemas.microsoft.com/office/drawing/2014/main" id="{D1C423B2-E206-FC4B-4435-546D0188D926}"/>
              </a:ext>
            </a:extLst>
          </p:cNvPr>
          <p:cNvSpPr txBox="1">
            <a:spLocks/>
          </p:cNvSpPr>
          <p:nvPr userDrawn="1"/>
        </p:nvSpPr>
        <p:spPr>
          <a:xfrm>
            <a:off x="8726304" y="5366700"/>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a:t>riolering</a:t>
            </a:r>
          </a:p>
          <a:p>
            <a:pPr marL="0" indent="0" algn="ctr">
              <a:buFont typeface="Arial" panose="020B0604020202020204" pitchFamily="34" charset="0"/>
              <a:buNone/>
            </a:pPr>
            <a:endParaRPr lang="nl-BE" sz="1600"/>
          </a:p>
        </p:txBody>
      </p:sp>
      <p:sp>
        <p:nvSpPr>
          <p:cNvPr id="18" name="Tijdelijke aanduiding voor inhoud 3">
            <a:extLst>
              <a:ext uri="{FF2B5EF4-FFF2-40B4-BE49-F238E27FC236}">
                <a16:creationId xmlns:a16="http://schemas.microsoft.com/office/drawing/2014/main" id="{4C056DC6-CF56-F231-373A-D65ECCE688C7}"/>
              </a:ext>
            </a:extLst>
          </p:cNvPr>
          <p:cNvSpPr txBox="1">
            <a:spLocks/>
          </p:cNvSpPr>
          <p:nvPr userDrawn="1"/>
        </p:nvSpPr>
        <p:spPr>
          <a:xfrm>
            <a:off x="10026923" y="4942628"/>
            <a:ext cx="1037345" cy="491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800" b="1">
                <a:solidFill>
                  <a:srgbClr val="006290"/>
                </a:solidFill>
              </a:rPr>
              <a:t>km</a:t>
            </a:r>
          </a:p>
        </p:txBody>
      </p:sp>
      <p:sp>
        <p:nvSpPr>
          <p:cNvPr id="21" name="Tijdelijke aanduiding voor tekst 2">
            <a:extLst>
              <a:ext uri="{FF2B5EF4-FFF2-40B4-BE49-F238E27FC236}">
                <a16:creationId xmlns:a16="http://schemas.microsoft.com/office/drawing/2014/main" id="{97372B38-E764-F65E-64E8-08A3A703C5F6}"/>
              </a:ext>
            </a:extLst>
          </p:cNvPr>
          <p:cNvSpPr>
            <a:spLocks noGrp="1"/>
          </p:cNvSpPr>
          <p:nvPr>
            <p:ph type="body" idx="10" hasCustomPrompt="1"/>
          </p:nvPr>
        </p:nvSpPr>
        <p:spPr>
          <a:xfrm>
            <a:off x="1044866" y="4887046"/>
            <a:ext cx="2174400" cy="569095"/>
          </a:xfrm>
        </p:spPr>
        <p:txBody>
          <a:bodyPr anchor="t">
            <a:noAutofit/>
          </a:bodyPr>
          <a:lstStyle>
            <a:lvl1pPr marL="0" indent="0" algn="ctr">
              <a:buNone/>
              <a:defRPr sz="3200" b="1">
                <a:solidFill>
                  <a:srgbClr val="0062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xx</a:t>
            </a:r>
          </a:p>
        </p:txBody>
      </p:sp>
      <p:sp>
        <p:nvSpPr>
          <p:cNvPr id="22" name="Tijdelijke aanduiding voor tekst 2">
            <a:extLst>
              <a:ext uri="{FF2B5EF4-FFF2-40B4-BE49-F238E27FC236}">
                <a16:creationId xmlns:a16="http://schemas.microsoft.com/office/drawing/2014/main" id="{D36A417A-FC92-E444-4673-70DFC0A079CB}"/>
              </a:ext>
            </a:extLst>
          </p:cNvPr>
          <p:cNvSpPr>
            <a:spLocks noGrp="1"/>
          </p:cNvSpPr>
          <p:nvPr>
            <p:ph type="body" idx="11" hasCustomPrompt="1"/>
          </p:nvPr>
        </p:nvSpPr>
        <p:spPr>
          <a:xfrm>
            <a:off x="3967811" y="4887046"/>
            <a:ext cx="2174400" cy="569095"/>
          </a:xfrm>
        </p:spPr>
        <p:txBody>
          <a:bodyPr anchor="t">
            <a:noAutofit/>
          </a:bodyPr>
          <a:lstStyle>
            <a:lvl1pPr marL="0" indent="0" algn="r">
              <a:buNone/>
              <a:defRPr sz="3200" b="1">
                <a:solidFill>
                  <a:srgbClr val="0062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xx</a:t>
            </a:r>
          </a:p>
        </p:txBody>
      </p:sp>
      <p:sp>
        <p:nvSpPr>
          <p:cNvPr id="23" name="Tijdelijke aanduiding voor tekst 2">
            <a:extLst>
              <a:ext uri="{FF2B5EF4-FFF2-40B4-BE49-F238E27FC236}">
                <a16:creationId xmlns:a16="http://schemas.microsoft.com/office/drawing/2014/main" id="{F753B703-8252-8389-5072-5F83080AFE76}"/>
              </a:ext>
            </a:extLst>
          </p:cNvPr>
          <p:cNvSpPr>
            <a:spLocks noGrp="1"/>
          </p:cNvSpPr>
          <p:nvPr>
            <p:ph type="body" idx="12" hasCustomPrompt="1"/>
          </p:nvPr>
        </p:nvSpPr>
        <p:spPr>
          <a:xfrm>
            <a:off x="7915351" y="4887046"/>
            <a:ext cx="2174400" cy="569095"/>
          </a:xfrm>
        </p:spPr>
        <p:txBody>
          <a:bodyPr anchor="t">
            <a:noAutofit/>
          </a:bodyPr>
          <a:lstStyle>
            <a:lvl1pPr marL="0" indent="0" algn="r">
              <a:buNone/>
              <a:defRPr sz="3200" b="1">
                <a:solidFill>
                  <a:srgbClr val="0062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xx</a:t>
            </a:r>
          </a:p>
        </p:txBody>
      </p:sp>
      <p:pic>
        <p:nvPicPr>
          <p:cNvPr id="40" name="Afbeelding 39">
            <a:extLst>
              <a:ext uri="{FF2B5EF4-FFF2-40B4-BE49-F238E27FC236}">
                <a16:creationId xmlns:a16="http://schemas.microsoft.com/office/drawing/2014/main" id="{2C1DD9E7-6C9C-4763-80F4-B94BA536A8EA}"/>
              </a:ext>
            </a:extLst>
          </p:cNvPr>
          <p:cNvPicPr>
            <a:picLocks noChangeAspect="1"/>
          </p:cNvPicPr>
          <p:nvPr userDrawn="1"/>
        </p:nvPicPr>
        <p:blipFill>
          <a:blip r:embed="rId3"/>
          <a:stretch>
            <a:fillRect/>
          </a:stretch>
        </p:blipFill>
        <p:spPr>
          <a:xfrm>
            <a:off x="1881327" y="2963109"/>
            <a:ext cx="523305" cy="1129675"/>
          </a:xfrm>
          <a:prstGeom prst="rect">
            <a:avLst/>
          </a:prstGeom>
        </p:spPr>
      </p:pic>
      <p:pic>
        <p:nvPicPr>
          <p:cNvPr id="7" name="Graphic 6">
            <a:extLst>
              <a:ext uri="{FF2B5EF4-FFF2-40B4-BE49-F238E27FC236}">
                <a16:creationId xmlns:a16="http://schemas.microsoft.com/office/drawing/2014/main" id="{3EFC1A6A-F2D0-2143-69E9-7EC2D0D3AC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31028" y="2801735"/>
            <a:ext cx="1442500" cy="1442500"/>
          </a:xfrm>
          <a:prstGeom prst="rect">
            <a:avLst/>
          </a:prstGeom>
        </p:spPr>
      </p:pic>
      <p:pic>
        <p:nvPicPr>
          <p:cNvPr id="20" name="Graphic 19">
            <a:extLst>
              <a:ext uri="{FF2B5EF4-FFF2-40B4-BE49-F238E27FC236}">
                <a16:creationId xmlns:a16="http://schemas.microsoft.com/office/drawing/2014/main" id="{0461BB74-B5B4-3A4D-C9DF-82B0ABD3F17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080141" y="2888693"/>
            <a:ext cx="1272137" cy="1272137"/>
          </a:xfrm>
          <a:prstGeom prst="rect">
            <a:avLst/>
          </a:prstGeom>
        </p:spPr>
      </p:pic>
      <p:pic>
        <p:nvPicPr>
          <p:cNvPr id="25" name="Graphic 24">
            <a:extLst>
              <a:ext uri="{FF2B5EF4-FFF2-40B4-BE49-F238E27FC236}">
                <a16:creationId xmlns:a16="http://schemas.microsoft.com/office/drawing/2014/main" id="{2CC9FBBD-C982-9A5F-692D-A9D590E6D3E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5234382" y="2738947"/>
            <a:ext cx="1272137" cy="1272137"/>
          </a:xfrm>
          <a:prstGeom prst="rect">
            <a:avLst/>
          </a:prstGeom>
        </p:spPr>
      </p:pic>
    </p:spTree>
    <p:extLst>
      <p:ext uri="{BB962C8B-B14F-4D97-AF65-F5344CB8AC3E}">
        <p14:creationId xmlns:p14="http://schemas.microsoft.com/office/powerpoint/2010/main" val="3080122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H1_Foto_2">
    <p:spTree>
      <p:nvGrpSpPr>
        <p:cNvPr id="1" name=""/>
        <p:cNvGrpSpPr/>
        <p:nvPr/>
      </p:nvGrpSpPr>
      <p:grpSpPr>
        <a:xfrm>
          <a:off x="0" y="0"/>
          <a:ext cx="0" cy="0"/>
          <a:chOff x="0" y="0"/>
          <a:chExt cx="0" cy="0"/>
        </a:xfrm>
      </p:grpSpPr>
      <p:sp>
        <p:nvSpPr>
          <p:cNvPr id="4" name="Tijdelijke aanduiding voor dianummer 5">
            <a:extLst>
              <a:ext uri="{FF2B5EF4-FFF2-40B4-BE49-F238E27FC236}">
                <a16:creationId xmlns:a16="http://schemas.microsoft.com/office/drawing/2014/main" id="{D296F3B9-430A-E0FF-56D7-56E71E57E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8" name="Rechte verbindingslijn 7">
            <a:extLst>
              <a:ext uri="{FF2B5EF4-FFF2-40B4-BE49-F238E27FC236}">
                <a16:creationId xmlns:a16="http://schemas.microsoft.com/office/drawing/2014/main" id="{46748BD2-5F66-207D-AB46-DEC7C55E95CE}"/>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9B984370-2F52-4BC7-413D-022C7DBFF2FC}"/>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2" name="Tijdelijke aanduiding voor inhoud 3">
            <a:extLst>
              <a:ext uri="{FF2B5EF4-FFF2-40B4-BE49-F238E27FC236}">
                <a16:creationId xmlns:a16="http://schemas.microsoft.com/office/drawing/2014/main" id="{AFCF20C2-7E54-AD58-474F-1556435CC348}"/>
              </a:ext>
            </a:extLst>
          </p:cNvPr>
          <p:cNvSpPr txBox="1">
            <a:spLocks/>
          </p:cNvSpPr>
          <p:nvPr userDrawn="1"/>
        </p:nvSpPr>
        <p:spPr>
          <a:xfrm>
            <a:off x="2739380" y="5249073"/>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b="1"/>
              <a:t>Gerealiseerde riolering</a:t>
            </a:r>
          </a:p>
          <a:p>
            <a:pPr marL="0" indent="0" algn="ctr">
              <a:buFont typeface="Arial" panose="020B0604020202020204" pitchFamily="34" charset="0"/>
              <a:buNone/>
            </a:pPr>
            <a:endParaRPr lang="nl-BE" sz="1600"/>
          </a:p>
        </p:txBody>
      </p:sp>
      <p:sp>
        <p:nvSpPr>
          <p:cNvPr id="3" name="Tijdelijke aanduiding voor tekst 2">
            <a:extLst>
              <a:ext uri="{FF2B5EF4-FFF2-40B4-BE49-F238E27FC236}">
                <a16:creationId xmlns:a16="http://schemas.microsoft.com/office/drawing/2014/main" id="{9F0F91B4-3CAA-2D43-E23D-55ED6D6B4E7E}"/>
              </a:ext>
            </a:extLst>
          </p:cNvPr>
          <p:cNvSpPr>
            <a:spLocks noGrp="1"/>
          </p:cNvSpPr>
          <p:nvPr>
            <p:ph type="body" idx="10" hasCustomPrompt="1"/>
          </p:nvPr>
        </p:nvSpPr>
        <p:spPr>
          <a:xfrm>
            <a:off x="3188710" y="5539119"/>
            <a:ext cx="1008392" cy="569095"/>
          </a:xfrm>
        </p:spPr>
        <p:txBody>
          <a:bodyPr anchor="t">
            <a:noAutofit/>
          </a:bodyPr>
          <a:lstStyle>
            <a:lvl1pPr marL="0" indent="0" algn="r">
              <a:buNone/>
              <a:defRPr sz="3200" b="1">
                <a:solidFill>
                  <a:srgbClr val="0062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XX</a:t>
            </a:r>
          </a:p>
        </p:txBody>
      </p:sp>
      <p:sp>
        <p:nvSpPr>
          <p:cNvPr id="5" name="Tijdelijke aanduiding voor inhoud 3">
            <a:extLst>
              <a:ext uri="{FF2B5EF4-FFF2-40B4-BE49-F238E27FC236}">
                <a16:creationId xmlns:a16="http://schemas.microsoft.com/office/drawing/2014/main" id="{1A883BCE-3983-68F6-7EF6-C95E52ECDD19}"/>
              </a:ext>
            </a:extLst>
          </p:cNvPr>
          <p:cNvSpPr txBox="1">
            <a:spLocks/>
          </p:cNvSpPr>
          <p:nvPr userDrawn="1"/>
        </p:nvSpPr>
        <p:spPr>
          <a:xfrm>
            <a:off x="7039608" y="5249073"/>
            <a:ext cx="2687183"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b="1"/>
              <a:t>Gezuiverd afvalwater</a:t>
            </a:r>
          </a:p>
          <a:p>
            <a:pPr marL="0" indent="0" algn="ctr">
              <a:buFont typeface="Arial" panose="020B0604020202020204" pitchFamily="34" charset="0"/>
              <a:buNone/>
            </a:pPr>
            <a:endParaRPr lang="nl-BE" sz="1600"/>
          </a:p>
        </p:txBody>
      </p:sp>
      <p:sp>
        <p:nvSpPr>
          <p:cNvPr id="10" name="object 5">
            <a:extLst>
              <a:ext uri="{FF2B5EF4-FFF2-40B4-BE49-F238E27FC236}">
                <a16:creationId xmlns:a16="http://schemas.microsoft.com/office/drawing/2014/main" id="{25DA49EA-9BB8-65E8-BE51-5D42951E1CFC}"/>
              </a:ext>
            </a:extLst>
          </p:cNvPr>
          <p:cNvSpPr/>
          <p:nvPr userDrawn="1"/>
        </p:nvSpPr>
        <p:spPr>
          <a:xfrm>
            <a:off x="2376000" y="2271010"/>
            <a:ext cx="110543" cy="2760527"/>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1" name="object 5">
            <a:extLst>
              <a:ext uri="{FF2B5EF4-FFF2-40B4-BE49-F238E27FC236}">
                <a16:creationId xmlns:a16="http://schemas.microsoft.com/office/drawing/2014/main" id="{DA191AE6-0711-1908-43EA-15FF47E381CC}"/>
              </a:ext>
            </a:extLst>
          </p:cNvPr>
          <p:cNvSpPr/>
          <p:nvPr userDrawn="1"/>
        </p:nvSpPr>
        <p:spPr>
          <a:xfrm rot="5400000">
            <a:off x="6023488" y="1390812"/>
            <a:ext cx="145023" cy="742647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 name="Tijdelijke aanduiding voor inhoud 3">
            <a:extLst>
              <a:ext uri="{FF2B5EF4-FFF2-40B4-BE49-F238E27FC236}">
                <a16:creationId xmlns:a16="http://schemas.microsoft.com/office/drawing/2014/main" id="{17648E43-4AC6-103E-796F-FAB20076D524}"/>
              </a:ext>
            </a:extLst>
          </p:cNvPr>
          <p:cNvSpPr txBox="1">
            <a:spLocks/>
          </p:cNvSpPr>
          <p:nvPr userDrawn="1"/>
        </p:nvSpPr>
        <p:spPr>
          <a:xfrm>
            <a:off x="653865" y="2198498"/>
            <a:ext cx="1728898"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a:t>100%</a:t>
            </a:r>
          </a:p>
          <a:p>
            <a:pPr marL="0" indent="0" algn="r">
              <a:buFont typeface="Arial" panose="020B0604020202020204" pitchFamily="34" charset="0"/>
              <a:buNone/>
            </a:pPr>
            <a:endParaRPr lang="nl-BE" sz="1600"/>
          </a:p>
        </p:txBody>
      </p:sp>
      <p:sp>
        <p:nvSpPr>
          <p:cNvPr id="13" name="Tijdelijke aanduiding voor inhoud 3">
            <a:extLst>
              <a:ext uri="{FF2B5EF4-FFF2-40B4-BE49-F238E27FC236}">
                <a16:creationId xmlns:a16="http://schemas.microsoft.com/office/drawing/2014/main" id="{2DBF5C7B-915D-D57D-A70D-6E4187112D80}"/>
              </a:ext>
            </a:extLst>
          </p:cNvPr>
          <p:cNvSpPr txBox="1">
            <a:spLocks/>
          </p:cNvSpPr>
          <p:nvPr userDrawn="1"/>
        </p:nvSpPr>
        <p:spPr>
          <a:xfrm>
            <a:off x="653865" y="4821776"/>
            <a:ext cx="1722136"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a:t>0%</a:t>
            </a:r>
          </a:p>
          <a:p>
            <a:pPr marL="0" indent="0" algn="r">
              <a:buFont typeface="Arial" panose="020B0604020202020204" pitchFamily="34" charset="0"/>
              <a:buNone/>
            </a:pPr>
            <a:endParaRPr lang="nl-BE" sz="1600"/>
          </a:p>
        </p:txBody>
      </p:sp>
      <p:sp>
        <p:nvSpPr>
          <p:cNvPr id="14" name="Tijdelijke aanduiding voor inhoud 3">
            <a:extLst>
              <a:ext uri="{FF2B5EF4-FFF2-40B4-BE49-F238E27FC236}">
                <a16:creationId xmlns:a16="http://schemas.microsoft.com/office/drawing/2014/main" id="{88F5366A-AD16-1F54-08BA-71035450320A}"/>
              </a:ext>
            </a:extLst>
          </p:cNvPr>
          <p:cNvSpPr txBox="1">
            <a:spLocks/>
          </p:cNvSpPr>
          <p:nvPr userDrawn="1"/>
        </p:nvSpPr>
        <p:spPr>
          <a:xfrm>
            <a:off x="653864" y="3456186"/>
            <a:ext cx="1722135" cy="290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09DE1"/>
              </a:buClr>
              <a:buSzTx/>
              <a:buFont typeface="Arial" panose="020B0604020202020204" pitchFamily="34" charset="0"/>
              <a:buNone/>
              <a:tabLst/>
              <a:defRPr/>
            </a:pPr>
            <a:r>
              <a:rPr lang="nl-BE" sz="1600"/>
              <a:t>50%</a:t>
            </a:r>
          </a:p>
          <a:p>
            <a:pPr marL="0" indent="0" algn="r">
              <a:buFont typeface="Arial" panose="020B0604020202020204" pitchFamily="34" charset="0"/>
              <a:buNone/>
            </a:pPr>
            <a:endParaRPr lang="nl-BE" sz="1600"/>
          </a:p>
        </p:txBody>
      </p:sp>
      <p:sp>
        <p:nvSpPr>
          <p:cNvPr id="7" name="Tijdelijke aanduiding voor inhoud 3">
            <a:extLst>
              <a:ext uri="{FF2B5EF4-FFF2-40B4-BE49-F238E27FC236}">
                <a16:creationId xmlns:a16="http://schemas.microsoft.com/office/drawing/2014/main" id="{3932645A-5336-FF38-6D0C-63BB3F06A2E8}"/>
              </a:ext>
            </a:extLst>
          </p:cNvPr>
          <p:cNvSpPr txBox="1">
            <a:spLocks/>
          </p:cNvSpPr>
          <p:nvPr userDrawn="1"/>
        </p:nvSpPr>
        <p:spPr>
          <a:xfrm>
            <a:off x="4059065" y="5577777"/>
            <a:ext cx="1037345" cy="491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800" b="1">
                <a:solidFill>
                  <a:srgbClr val="006290"/>
                </a:solidFill>
              </a:rPr>
              <a:t>%</a:t>
            </a:r>
          </a:p>
        </p:txBody>
      </p:sp>
      <p:sp>
        <p:nvSpPr>
          <p:cNvPr id="15" name="Tijdelijke aanduiding voor tekst 2">
            <a:extLst>
              <a:ext uri="{FF2B5EF4-FFF2-40B4-BE49-F238E27FC236}">
                <a16:creationId xmlns:a16="http://schemas.microsoft.com/office/drawing/2014/main" id="{4C7E8E34-695B-31E2-05CF-737774837ED7}"/>
              </a:ext>
            </a:extLst>
          </p:cNvPr>
          <p:cNvSpPr>
            <a:spLocks noGrp="1"/>
          </p:cNvSpPr>
          <p:nvPr>
            <p:ph type="body" idx="11" hasCustomPrompt="1"/>
          </p:nvPr>
        </p:nvSpPr>
        <p:spPr>
          <a:xfrm>
            <a:off x="7447354" y="5539119"/>
            <a:ext cx="1008392" cy="569095"/>
          </a:xfrm>
        </p:spPr>
        <p:txBody>
          <a:bodyPr anchor="t">
            <a:noAutofit/>
          </a:bodyPr>
          <a:lstStyle>
            <a:lvl1pPr marL="0" indent="0" algn="r">
              <a:buNone/>
              <a:defRPr sz="3200" b="1">
                <a:solidFill>
                  <a:srgbClr val="0062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XX</a:t>
            </a:r>
          </a:p>
        </p:txBody>
      </p:sp>
      <p:sp>
        <p:nvSpPr>
          <p:cNvPr id="16" name="Tijdelijke aanduiding voor inhoud 3">
            <a:extLst>
              <a:ext uri="{FF2B5EF4-FFF2-40B4-BE49-F238E27FC236}">
                <a16:creationId xmlns:a16="http://schemas.microsoft.com/office/drawing/2014/main" id="{364731E8-D0E3-EBFF-47EE-26BCFCDA099E}"/>
              </a:ext>
            </a:extLst>
          </p:cNvPr>
          <p:cNvSpPr txBox="1">
            <a:spLocks/>
          </p:cNvSpPr>
          <p:nvPr userDrawn="1"/>
        </p:nvSpPr>
        <p:spPr>
          <a:xfrm>
            <a:off x="8317987" y="5577777"/>
            <a:ext cx="1037345" cy="491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800" b="1">
                <a:solidFill>
                  <a:srgbClr val="006290"/>
                </a:solidFill>
              </a:rPr>
              <a:t>%</a:t>
            </a:r>
          </a:p>
        </p:txBody>
      </p:sp>
    </p:spTree>
    <p:extLst>
      <p:ext uri="{BB962C8B-B14F-4D97-AF65-F5344CB8AC3E}">
        <p14:creationId xmlns:p14="http://schemas.microsoft.com/office/powerpoint/2010/main" val="2749060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1_H2_Tekst_banner">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7DBD3640-0CA0-4CEC-454C-46CDB8F64881}"/>
              </a:ext>
            </a:extLst>
          </p:cNvPr>
          <p:cNvSpPr>
            <a:spLocks noGrp="1"/>
          </p:cNvSpPr>
          <p:nvPr>
            <p:ph type="pic" sz="quarter" idx="11" hasCustomPrompt="1"/>
          </p:nvPr>
        </p:nvSpPr>
        <p:spPr>
          <a:xfrm>
            <a:off x="-59961" y="5010148"/>
            <a:ext cx="12251961" cy="1847852"/>
          </a:xfrm>
          <a:solidFill>
            <a:srgbClr val="E4EEF7"/>
          </a:solidFill>
        </p:spPr>
        <p:txBody>
          <a:bodyPr anchor="ctr"/>
          <a:lstStyle>
            <a:lvl1pPr marL="0" indent="0" algn="ctr">
              <a:buNone/>
              <a:defRPr b="1"/>
            </a:lvl1pPr>
          </a:lstStyle>
          <a:p>
            <a:r>
              <a:rPr lang="nl-BE"/>
              <a:t>Voeg hier een afbeelding toe</a:t>
            </a:r>
          </a:p>
        </p:txBody>
      </p:sp>
      <p:sp>
        <p:nvSpPr>
          <p:cNvPr id="2" name="Tijdelijke aanduiding voor tekst 2">
            <a:extLst>
              <a:ext uri="{FF2B5EF4-FFF2-40B4-BE49-F238E27FC236}">
                <a16:creationId xmlns:a16="http://schemas.microsoft.com/office/drawing/2014/main" id="{90C24407-8402-ED41-0CDC-307FEA2ED470}"/>
              </a:ext>
            </a:extLst>
          </p:cNvPr>
          <p:cNvSpPr>
            <a:spLocks noGrp="1"/>
          </p:cNvSpPr>
          <p:nvPr>
            <p:ph type="body" idx="1"/>
          </p:nvPr>
        </p:nvSpPr>
        <p:spPr>
          <a:xfrm>
            <a:off x="839788" y="1681163"/>
            <a:ext cx="10512424"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 name="Tijdelijke aanduiding voor inhoud 3">
            <a:extLst>
              <a:ext uri="{FF2B5EF4-FFF2-40B4-BE49-F238E27FC236}">
                <a16:creationId xmlns:a16="http://schemas.microsoft.com/office/drawing/2014/main" id="{D3C52FE9-8915-2066-FFDA-22A6D4D713C2}"/>
              </a:ext>
            </a:extLst>
          </p:cNvPr>
          <p:cNvSpPr>
            <a:spLocks noGrp="1"/>
          </p:cNvSpPr>
          <p:nvPr>
            <p:ph sz="half" idx="2"/>
          </p:nvPr>
        </p:nvSpPr>
        <p:spPr>
          <a:xfrm>
            <a:off x="839788" y="2505075"/>
            <a:ext cx="10512424" cy="184785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cxnSp>
        <p:nvCxnSpPr>
          <p:cNvPr id="6" name="Rechte verbindingslijn 5">
            <a:extLst>
              <a:ext uri="{FF2B5EF4-FFF2-40B4-BE49-F238E27FC236}">
                <a16:creationId xmlns:a16="http://schemas.microsoft.com/office/drawing/2014/main" id="{C55F0ED6-BF19-D759-98DF-060D65D023F3}"/>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AF81BBF6-A350-771D-4407-80E14F0F6462}"/>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164813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1_Foto_2">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7DBD3640-0CA0-4CEC-454C-46CDB8F64881}"/>
              </a:ext>
            </a:extLst>
          </p:cNvPr>
          <p:cNvSpPr>
            <a:spLocks noGrp="1"/>
          </p:cNvSpPr>
          <p:nvPr>
            <p:ph type="pic" sz="quarter" idx="11" hasCustomPrompt="1"/>
          </p:nvPr>
        </p:nvSpPr>
        <p:spPr>
          <a:xfrm>
            <a:off x="815297" y="1558977"/>
            <a:ext cx="7961443" cy="4756485"/>
          </a:xfrm>
          <a:solidFill>
            <a:srgbClr val="E4EEF7"/>
          </a:solidFill>
        </p:spPr>
        <p:txBody>
          <a:bodyPr anchor="ctr"/>
          <a:lstStyle>
            <a:lvl1pPr marL="0" indent="0" algn="ctr">
              <a:buNone/>
              <a:defRPr b="1"/>
            </a:lvl1pPr>
          </a:lstStyle>
          <a:p>
            <a:r>
              <a:rPr lang="nl-BE"/>
              <a:t>Voeg hier een afbeelding toe</a:t>
            </a:r>
          </a:p>
        </p:txBody>
      </p:sp>
      <p:sp>
        <p:nvSpPr>
          <p:cNvPr id="4" name="Tijdelijke aanduiding voor dianummer 5">
            <a:extLst>
              <a:ext uri="{FF2B5EF4-FFF2-40B4-BE49-F238E27FC236}">
                <a16:creationId xmlns:a16="http://schemas.microsoft.com/office/drawing/2014/main" id="{D296F3B9-430A-E0FF-56D7-56E71E57E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8" name="Rechte verbindingslijn 7">
            <a:extLst>
              <a:ext uri="{FF2B5EF4-FFF2-40B4-BE49-F238E27FC236}">
                <a16:creationId xmlns:a16="http://schemas.microsoft.com/office/drawing/2014/main" id="{46748BD2-5F66-207D-AB46-DEC7C55E95CE}"/>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9B984370-2F52-4BC7-413D-022C7DBFF2FC}"/>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1281203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H1_Foto_2">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7DBD3640-0CA0-4CEC-454C-46CDB8F64881}"/>
              </a:ext>
            </a:extLst>
          </p:cNvPr>
          <p:cNvSpPr>
            <a:spLocks noGrp="1"/>
          </p:cNvSpPr>
          <p:nvPr>
            <p:ph type="pic" sz="quarter" idx="11" hasCustomPrompt="1"/>
          </p:nvPr>
        </p:nvSpPr>
        <p:spPr>
          <a:xfrm>
            <a:off x="815297" y="1558977"/>
            <a:ext cx="10538503" cy="4756485"/>
          </a:xfrm>
          <a:solidFill>
            <a:srgbClr val="E4EEF7"/>
          </a:solidFill>
        </p:spPr>
        <p:txBody>
          <a:bodyPr anchor="ctr"/>
          <a:lstStyle>
            <a:lvl1pPr marL="0" indent="0" algn="ctr">
              <a:buNone/>
              <a:defRPr b="1"/>
            </a:lvl1pPr>
          </a:lstStyle>
          <a:p>
            <a:r>
              <a:rPr lang="nl-BE"/>
              <a:t>Voeg hier een afbeelding toe</a:t>
            </a:r>
          </a:p>
        </p:txBody>
      </p:sp>
      <p:sp>
        <p:nvSpPr>
          <p:cNvPr id="4" name="Tijdelijke aanduiding voor dianummer 5">
            <a:extLst>
              <a:ext uri="{FF2B5EF4-FFF2-40B4-BE49-F238E27FC236}">
                <a16:creationId xmlns:a16="http://schemas.microsoft.com/office/drawing/2014/main" id="{D296F3B9-430A-E0FF-56D7-56E71E57E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8" name="Rechte verbindingslijn 7">
            <a:extLst>
              <a:ext uri="{FF2B5EF4-FFF2-40B4-BE49-F238E27FC236}">
                <a16:creationId xmlns:a16="http://schemas.microsoft.com/office/drawing/2014/main" id="{46748BD2-5F66-207D-AB46-DEC7C55E95CE}"/>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9B984370-2F52-4BC7-413D-022C7DBFF2FC}"/>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Tree>
    <p:extLst>
      <p:ext uri="{BB962C8B-B14F-4D97-AF65-F5344CB8AC3E}">
        <p14:creationId xmlns:p14="http://schemas.microsoft.com/office/powerpoint/2010/main" val="2611185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1_tekst_fotos">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4215114F-A375-0C62-60CB-BB3301FF24B4}"/>
              </a:ext>
            </a:extLst>
          </p:cNvPr>
          <p:cNvSpPr>
            <a:spLocks noGrp="1"/>
          </p:cNvSpPr>
          <p:nvPr>
            <p:ph type="body" sz="half" idx="2"/>
          </p:nvPr>
        </p:nvSpPr>
        <p:spPr>
          <a:xfrm>
            <a:off x="815297" y="1798820"/>
            <a:ext cx="5225740" cy="4646950"/>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afbeelding 10">
            <a:extLst>
              <a:ext uri="{FF2B5EF4-FFF2-40B4-BE49-F238E27FC236}">
                <a16:creationId xmlns:a16="http://schemas.microsoft.com/office/drawing/2014/main" id="{96705559-211F-4748-45D5-98E9E7B482F1}"/>
              </a:ext>
            </a:extLst>
          </p:cNvPr>
          <p:cNvSpPr>
            <a:spLocks noGrp="1"/>
          </p:cNvSpPr>
          <p:nvPr>
            <p:ph type="pic" sz="quarter" idx="11" hasCustomPrompt="1"/>
          </p:nvPr>
        </p:nvSpPr>
        <p:spPr>
          <a:xfrm>
            <a:off x="6753070" y="542538"/>
            <a:ext cx="4600730" cy="2886454"/>
          </a:xfrm>
          <a:solidFill>
            <a:srgbClr val="E4EEF7"/>
          </a:solidFill>
        </p:spPr>
        <p:txBody>
          <a:bodyPr anchor="ctr"/>
          <a:lstStyle>
            <a:lvl1pPr marL="0" indent="0" algn="ctr">
              <a:buNone/>
              <a:defRPr b="1"/>
            </a:lvl1pPr>
          </a:lstStyle>
          <a:p>
            <a:r>
              <a:rPr lang="nl-BE"/>
              <a:t>Voeg hier een afbeelding toe</a:t>
            </a:r>
          </a:p>
        </p:txBody>
      </p:sp>
      <p:sp>
        <p:nvSpPr>
          <p:cNvPr id="13" name="Tijdelijke aanduiding voor afbeelding 10">
            <a:extLst>
              <a:ext uri="{FF2B5EF4-FFF2-40B4-BE49-F238E27FC236}">
                <a16:creationId xmlns:a16="http://schemas.microsoft.com/office/drawing/2014/main" id="{4C948A12-2D7E-6CBD-02F7-1C21AE30FE21}"/>
              </a:ext>
            </a:extLst>
          </p:cNvPr>
          <p:cNvSpPr>
            <a:spLocks noGrp="1"/>
          </p:cNvSpPr>
          <p:nvPr>
            <p:ph type="pic" sz="quarter" idx="12" hasCustomPrompt="1"/>
          </p:nvPr>
        </p:nvSpPr>
        <p:spPr>
          <a:xfrm>
            <a:off x="6753070" y="3585541"/>
            <a:ext cx="4600730" cy="2770809"/>
          </a:xfrm>
          <a:solidFill>
            <a:srgbClr val="E4EEF7"/>
          </a:solidFill>
        </p:spPr>
        <p:txBody>
          <a:bodyPr anchor="ctr"/>
          <a:lstStyle>
            <a:lvl1pPr marL="0" indent="0" algn="ctr">
              <a:buNone/>
              <a:defRPr b="1"/>
            </a:lvl1pPr>
          </a:lstStyle>
          <a:p>
            <a:r>
              <a:rPr lang="nl-BE"/>
              <a:t>Voeg hier een afbeelding toe</a:t>
            </a:r>
          </a:p>
        </p:txBody>
      </p:sp>
      <p:sp>
        <p:nvSpPr>
          <p:cNvPr id="17" name="Tijdelijke aanduiding voor dianummer 5">
            <a:extLst>
              <a:ext uri="{FF2B5EF4-FFF2-40B4-BE49-F238E27FC236}">
                <a16:creationId xmlns:a16="http://schemas.microsoft.com/office/drawing/2014/main" id="{673A9979-E93C-392D-8CF6-ECB517A84E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8" name="Rechte verbindingslijn 17">
            <a:extLst>
              <a:ext uri="{FF2B5EF4-FFF2-40B4-BE49-F238E27FC236}">
                <a16:creationId xmlns:a16="http://schemas.microsoft.com/office/drawing/2014/main" id="{463B837C-B1AB-84E0-6067-E22004016313}"/>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9" name="Titel 1">
            <a:extLst>
              <a:ext uri="{FF2B5EF4-FFF2-40B4-BE49-F238E27FC236}">
                <a16:creationId xmlns:a16="http://schemas.microsoft.com/office/drawing/2014/main" id="{BEDA19E9-C29B-402A-89D8-9B3873050E0C}"/>
              </a:ext>
            </a:extLst>
          </p:cNvPr>
          <p:cNvSpPr>
            <a:spLocks noGrp="1"/>
          </p:cNvSpPr>
          <p:nvPr>
            <p:ph type="title"/>
          </p:nvPr>
        </p:nvSpPr>
        <p:spPr>
          <a:xfrm>
            <a:off x="815298" y="580475"/>
            <a:ext cx="5225739" cy="1144626"/>
          </a:xfrm>
        </p:spPr>
        <p:txBody>
          <a:bodyPr anchor="t"/>
          <a:lstStyle/>
          <a:p>
            <a:r>
              <a:rPr lang="nl-NL"/>
              <a:t>Klik om stijl te bewerken</a:t>
            </a:r>
            <a:endParaRPr lang="nl-BE"/>
          </a:p>
        </p:txBody>
      </p:sp>
    </p:spTree>
    <p:extLst>
      <p:ext uri="{BB962C8B-B14F-4D97-AF65-F5344CB8AC3E}">
        <p14:creationId xmlns:p14="http://schemas.microsoft.com/office/powerpoint/2010/main" val="220449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1_H2_Tekst_foto">
    <p:spTree>
      <p:nvGrpSpPr>
        <p:cNvPr id="1" name=""/>
        <p:cNvGrpSpPr/>
        <p:nvPr/>
      </p:nvGrpSpPr>
      <p:grpSpPr>
        <a:xfrm>
          <a:off x="0" y="0"/>
          <a:ext cx="0" cy="0"/>
          <a:chOff x="0" y="0"/>
          <a:chExt cx="0" cy="0"/>
        </a:xfrm>
      </p:grpSpPr>
      <p:sp>
        <p:nvSpPr>
          <p:cNvPr id="10" name="Tijdelijke aanduiding voor afbeelding 10">
            <a:extLst>
              <a:ext uri="{FF2B5EF4-FFF2-40B4-BE49-F238E27FC236}">
                <a16:creationId xmlns:a16="http://schemas.microsoft.com/office/drawing/2014/main" id="{314E8797-C638-EEDA-83F6-9ED6364F4435}"/>
              </a:ext>
            </a:extLst>
          </p:cNvPr>
          <p:cNvSpPr>
            <a:spLocks noGrp="1"/>
          </p:cNvSpPr>
          <p:nvPr>
            <p:ph type="pic" sz="quarter" idx="11" hasCustomPrompt="1"/>
          </p:nvPr>
        </p:nvSpPr>
        <p:spPr>
          <a:xfrm>
            <a:off x="6753070" y="542538"/>
            <a:ext cx="4623632" cy="5813798"/>
          </a:xfrm>
          <a:solidFill>
            <a:srgbClr val="E4EEF7"/>
          </a:solidFill>
        </p:spPr>
        <p:txBody>
          <a:bodyPr anchor="ctr"/>
          <a:lstStyle>
            <a:lvl1pPr marL="0" indent="0" algn="ctr">
              <a:buNone/>
              <a:defRPr b="1"/>
            </a:lvl1pPr>
          </a:lstStyle>
          <a:p>
            <a:r>
              <a:rPr lang="nl-BE"/>
              <a:t>Voeg hier een afbeelding toe</a:t>
            </a:r>
          </a:p>
        </p:txBody>
      </p:sp>
      <p:sp>
        <p:nvSpPr>
          <p:cNvPr id="12" name="Tijdelijke aanduiding voor tekst 2">
            <a:extLst>
              <a:ext uri="{FF2B5EF4-FFF2-40B4-BE49-F238E27FC236}">
                <a16:creationId xmlns:a16="http://schemas.microsoft.com/office/drawing/2014/main" id="{BD3E313C-A3A4-051A-B75D-50336CE8523A}"/>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Tijdelijke aanduiding voor inhoud 3">
            <a:extLst>
              <a:ext uri="{FF2B5EF4-FFF2-40B4-BE49-F238E27FC236}">
                <a16:creationId xmlns:a16="http://schemas.microsoft.com/office/drawing/2014/main" id="{210BDB9C-24EC-5A8E-FAE5-F9572C746DC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8" name="Tijdelijke aanduiding voor dianummer 5">
            <a:extLst>
              <a:ext uri="{FF2B5EF4-FFF2-40B4-BE49-F238E27FC236}">
                <a16:creationId xmlns:a16="http://schemas.microsoft.com/office/drawing/2014/main" id="{91AE368F-A578-7BD4-E378-73F3DEA33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19" name="Rechte verbindingslijn 18">
            <a:extLst>
              <a:ext uri="{FF2B5EF4-FFF2-40B4-BE49-F238E27FC236}">
                <a16:creationId xmlns:a16="http://schemas.microsoft.com/office/drawing/2014/main" id="{77E386E2-B82B-76E3-CC84-9AFC7608B6ED}"/>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20" name="Titel 1">
            <a:extLst>
              <a:ext uri="{FF2B5EF4-FFF2-40B4-BE49-F238E27FC236}">
                <a16:creationId xmlns:a16="http://schemas.microsoft.com/office/drawing/2014/main" id="{EA6DECD5-7DBC-EB5C-978A-0FECBD350791}"/>
              </a:ext>
            </a:extLst>
          </p:cNvPr>
          <p:cNvSpPr>
            <a:spLocks noGrp="1"/>
          </p:cNvSpPr>
          <p:nvPr>
            <p:ph type="title"/>
          </p:nvPr>
        </p:nvSpPr>
        <p:spPr>
          <a:xfrm>
            <a:off x="815298" y="580475"/>
            <a:ext cx="5182277" cy="907371"/>
          </a:xfrm>
        </p:spPr>
        <p:txBody>
          <a:bodyPr anchor="t"/>
          <a:lstStyle/>
          <a:p>
            <a:r>
              <a:rPr lang="nl-NL"/>
              <a:t>Klik om stijl te bewerken</a:t>
            </a:r>
            <a:endParaRPr lang="nl-BE"/>
          </a:p>
        </p:txBody>
      </p:sp>
    </p:spTree>
    <p:extLst>
      <p:ext uri="{BB962C8B-B14F-4D97-AF65-F5344CB8AC3E}">
        <p14:creationId xmlns:p14="http://schemas.microsoft.com/office/powerpoint/2010/main" val="322392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kaders">
    <p:spTree>
      <p:nvGrpSpPr>
        <p:cNvPr id="1" name=""/>
        <p:cNvGrpSpPr/>
        <p:nvPr/>
      </p:nvGrpSpPr>
      <p:grpSpPr>
        <a:xfrm>
          <a:off x="0" y="0"/>
          <a:ext cx="0" cy="0"/>
          <a:chOff x="0" y="0"/>
          <a:chExt cx="0" cy="0"/>
        </a:xfrm>
      </p:grpSpPr>
      <p:sp>
        <p:nvSpPr>
          <p:cNvPr id="13" name="Tijdelijke aanduiding voor inhoud 3">
            <a:extLst>
              <a:ext uri="{FF2B5EF4-FFF2-40B4-BE49-F238E27FC236}">
                <a16:creationId xmlns:a16="http://schemas.microsoft.com/office/drawing/2014/main" id="{210BDB9C-24EC-5A8E-FAE5-F9572C746DCD}"/>
              </a:ext>
            </a:extLst>
          </p:cNvPr>
          <p:cNvSpPr>
            <a:spLocks noGrp="1"/>
          </p:cNvSpPr>
          <p:nvPr>
            <p:ph sz="half" idx="2" hasCustomPrompt="1"/>
          </p:nvPr>
        </p:nvSpPr>
        <p:spPr>
          <a:xfrm>
            <a:off x="839788" y="716031"/>
            <a:ext cx="4991169" cy="2620204"/>
          </a:xfrm>
          <a:solidFill>
            <a:srgbClr val="E3EFF6"/>
          </a:solidFill>
        </p:spPr>
        <p:txBody>
          <a:bodyPr lIns="288000" tIns="288000" rIns="288000" bIns="288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18" name="Tijdelijke aanduiding voor dianummer 5">
            <a:extLst>
              <a:ext uri="{FF2B5EF4-FFF2-40B4-BE49-F238E27FC236}">
                <a16:creationId xmlns:a16="http://schemas.microsoft.com/office/drawing/2014/main" id="{91AE368F-A578-7BD4-E378-73F3DEA33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2" name="Tijdelijke aanduiding voor inhoud 3">
            <a:extLst>
              <a:ext uri="{FF2B5EF4-FFF2-40B4-BE49-F238E27FC236}">
                <a16:creationId xmlns:a16="http://schemas.microsoft.com/office/drawing/2014/main" id="{7C1A082B-7A62-E839-C00A-AD6A7B289A6B}"/>
              </a:ext>
            </a:extLst>
          </p:cNvPr>
          <p:cNvSpPr>
            <a:spLocks noGrp="1"/>
          </p:cNvSpPr>
          <p:nvPr>
            <p:ph sz="half" idx="10"/>
          </p:nvPr>
        </p:nvSpPr>
        <p:spPr>
          <a:xfrm>
            <a:off x="6361043" y="716031"/>
            <a:ext cx="4991169" cy="2624400"/>
          </a:xfrm>
          <a:solidFill>
            <a:srgbClr val="C2BD2B">
              <a:alpha val="17787"/>
            </a:srgbClr>
          </a:solidFill>
        </p:spPr>
        <p:txBody>
          <a:bodyPr lIns="288000" tIns="288000" rIns="288000" bIns="288000"/>
          <a:lstStyle>
            <a:lvl1pPr marL="0" indent="0">
              <a:buNone/>
              <a:defRPr/>
            </a:lvl1pPr>
          </a:lstStyle>
          <a:p>
            <a:pPr lvl="0"/>
            <a:r>
              <a:rPr lang="nl-NL"/>
              <a:t>Klikken om de tekststijl van het model te bewerken</a:t>
            </a:r>
          </a:p>
        </p:txBody>
      </p:sp>
      <p:sp>
        <p:nvSpPr>
          <p:cNvPr id="3" name="Tijdelijke aanduiding voor inhoud 3">
            <a:extLst>
              <a:ext uri="{FF2B5EF4-FFF2-40B4-BE49-F238E27FC236}">
                <a16:creationId xmlns:a16="http://schemas.microsoft.com/office/drawing/2014/main" id="{A7AA9530-B667-2606-7B28-641683E5E674}"/>
              </a:ext>
            </a:extLst>
          </p:cNvPr>
          <p:cNvSpPr>
            <a:spLocks noGrp="1"/>
          </p:cNvSpPr>
          <p:nvPr>
            <p:ph sz="half" idx="11"/>
          </p:nvPr>
        </p:nvSpPr>
        <p:spPr>
          <a:xfrm>
            <a:off x="839788" y="3843546"/>
            <a:ext cx="4991169" cy="2476800"/>
          </a:xfrm>
          <a:solidFill>
            <a:srgbClr val="F9B012">
              <a:alpha val="26000"/>
            </a:srgbClr>
          </a:solidFill>
        </p:spPr>
        <p:txBody>
          <a:bodyPr lIns="288000" tIns="288000" rIns="288000" bIns="288000"/>
          <a:lstStyle>
            <a:lvl1pPr marL="0" indent="0">
              <a:buNone/>
              <a:defRPr/>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C3D2FB1-1777-8956-023D-52C9EA7F5290}"/>
              </a:ext>
            </a:extLst>
          </p:cNvPr>
          <p:cNvSpPr>
            <a:spLocks noGrp="1"/>
          </p:cNvSpPr>
          <p:nvPr>
            <p:ph sz="half" idx="12"/>
          </p:nvPr>
        </p:nvSpPr>
        <p:spPr>
          <a:xfrm>
            <a:off x="6361043" y="3843546"/>
            <a:ext cx="4991169" cy="2477742"/>
          </a:xfrm>
          <a:solidFill>
            <a:srgbClr val="181A33">
              <a:alpha val="20335"/>
            </a:srgbClr>
          </a:solidFill>
        </p:spPr>
        <p:txBody>
          <a:bodyPr lIns="288000" tIns="288000" rIns="288000" bIns="288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Tree>
    <p:extLst>
      <p:ext uri="{BB962C8B-B14F-4D97-AF65-F5344CB8AC3E}">
        <p14:creationId xmlns:p14="http://schemas.microsoft.com/office/powerpoint/2010/main" val="65823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BE"/>
          </a:p>
        </p:txBody>
      </p:sp>
      <p:pic>
        <p:nvPicPr>
          <p:cNvPr id="19" name="Graphic 18">
            <a:extLst>
              <a:ext uri="{FF2B5EF4-FFF2-40B4-BE49-F238E27FC236}">
                <a16:creationId xmlns:a16="http://schemas.microsoft.com/office/drawing/2014/main" id="{2C9966EB-1BAC-10C7-16E0-5A02B0711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918858"/>
            <a:ext cx="12192000" cy="2939142"/>
          </a:xfrm>
          <a:prstGeom prst="rect">
            <a:avLst/>
          </a:prstGeom>
        </p:spPr>
      </p:pic>
      <p:pic>
        <p:nvPicPr>
          <p:cNvPr id="20" name="Afbeelding 19">
            <a:extLst>
              <a:ext uri="{FF2B5EF4-FFF2-40B4-BE49-F238E27FC236}">
                <a16:creationId xmlns:a16="http://schemas.microsoft.com/office/drawing/2014/main" id="{55102567-2747-22E1-1E2D-15C3A35BCF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2828" y="305869"/>
            <a:ext cx="1191881" cy="865292"/>
          </a:xfrm>
          <a:prstGeom prst="rect">
            <a:avLst/>
          </a:prstGeom>
        </p:spPr>
      </p:pic>
      <p:sp>
        <p:nvSpPr>
          <p:cNvPr id="11" name="Ondertitel 2">
            <a:extLst>
              <a:ext uri="{FF2B5EF4-FFF2-40B4-BE49-F238E27FC236}">
                <a16:creationId xmlns:a16="http://schemas.microsoft.com/office/drawing/2014/main" id="{522E15A2-D221-F624-1B00-61026F330758}"/>
              </a:ext>
            </a:extLst>
          </p:cNvPr>
          <p:cNvSpPr>
            <a:spLocks noGrp="1"/>
          </p:cNvSpPr>
          <p:nvPr>
            <p:ph type="subTitle" idx="1" hasCustomPrompt="1"/>
          </p:nvPr>
        </p:nvSpPr>
        <p:spPr>
          <a:xfrm>
            <a:off x="6325206" y="3583281"/>
            <a:ext cx="5420883" cy="414352"/>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Vul hier de projectnaam in</a:t>
            </a:r>
            <a:endParaRPr lang="nl-BE"/>
          </a:p>
        </p:txBody>
      </p:sp>
      <p:cxnSp>
        <p:nvCxnSpPr>
          <p:cNvPr id="14" name="Rechte verbindingslijn 13">
            <a:extLst>
              <a:ext uri="{FF2B5EF4-FFF2-40B4-BE49-F238E27FC236}">
                <a16:creationId xmlns:a16="http://schemas.microsoft.com/office/drawing/2014/main" id="{DC0FAB27-9A4F-808F-5FC0-82F824329295}"/>
              </a:ext>
            </a:extLst>
          </p:cNvPr>
          <p:cNvCxnSpPr>
            <a:cxnSpLocks/>
          </p:cNvCxnSpPr>
          <p:nvPr userDrawn="1"/>
        </p:nvCxnSpPr>
        <p:spPr>
          <a:xfrm>
            <a:off x="1436558" y="4739190"/>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7" name="Tijdelijke aanduiding voor inhoud 17">
            <a:extLst>
              <a:ext uri="{FF2B5EF4-FFF2-40B4-BE49-F238E27FC236}">
                <a16:creationId xmlns:a16="http://schemas.microsoft.com/office/drawing/2014/main" id="{8EE164D9-9A0F-3656-11F8-A5754C2A13D1}"/>
              </a:ext>
            </a:extLst>
          </p:cNvPr>
          <p:cNvSpPr>
            <a:spLocks noGrp="1"/>
          </p:cNvSpPr>
          <p:nvPr>
            <p:ph sz="quarter" idx="11" hasCustomPrompt="1"/>
          </p:nvPr>
        </p:nvSpPr>
        <p:spPr>
          <a:xfrm>
            <a:off x="1366604" y="4774078"/>
            <a:ext cx="2933700" cy="511175"/>
          </a:xfrm>
        </p:spPr>
        <p:txBody>
          <a:bodyPr>
            <a:normAutofit/>
          </a:bodyPr>
          <a:lstStyle>
            <a:lvl1pPr marL="0" indent="0">
              <a:buNone/>
              <a:defRPr sz="1200" b="1"/>
            </a:lvl1pPr>
            <a:lvl3pPr marL="914400" indent="0">
              <a:buNone/>
              <a:defRPr/>
            </a:lvl3pPr>
            <a:lvl4pPr marL="1371600" indent="0">
              <a:buNone/>
              <a:defRPr/>
            </a:lvl4pPr>
            <a:lvl5pPr marL="1828800" indent="0">
              <a:buNone/>
              <a:defRPr/>
            </a:lvl5pPr>
          </a:lstStyle>
          <a:p>
            <a:pPr lvl="0"/>
            <a:r>
              <a:rPr lang="nl-BE"/>
              <a:t>16 januari 2023</a:t>
            </a:r>
          </a:p>
        </p:txBody>
      </p:sp>
      <p:sp>
        <p:nvSpPr>
          <p:cNvPr id="18" name="Titel 1">
            <a:extLst>
              <a:ext uri="{FF2B5EF4-FFF2-40B4-BE49-F238E27FC236}">
                <a16:creationId xmlns:a16="http://schemas.microsoft.com/office/drawing/2014/main" id="{771AD77F-07DF-B9E6-CEDB-8EA1E2D6E8D7}"/>
              </a:ext>
            </a:extLst>
          </p:cNvPr>
          <p:cNvSpPr>
            <a:spLocks noGrp="1"/>
          </p:cNvSpPr>
          <p:nvPr>
            <p:ph type="ctrTitle" hasCustomPrompt="1"/>
          </p:nvPr>
        </p:nvSpPr>
        <p:spPr>
          <a:xfrm>
            <a:off x="1366605" y="1633491"/>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
        <p:nvSpPr>
          <p:cNvPr id="21" name="Tijdelijke aanduiding voor tekst 14">
            <a:extLst>
              <a:ext uri="{FF2B5EF4-FFF2-40B4-BE49-F238E27FC236}">
                <a16:creationId xmlns:a16="http://schemas.microsoft.com/office/drawing/2014/main" id="{D63189BB-AA9F-BEB7-2495-1DAA414FCB04}"/>
              </a:ext>
            </a:extLst>
          </p:cNvPr>
          <p:cNvSpPr>
            <a:spLocks noGrp="1"/>
          </p:cNvSpPr>
          <p:nvPr>
            <p:ph type="body" sz="quarter" idx="10" hasCustomPrompt="1"/>
          </p:nvPr>
        </p:nvSpPr>
        <p:spPr>
          <a:xfrm>
            <a:off x="1366838" y="2522424"/>
            <a:ext cx="3085891"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Een titel</a:t>
            </a:r>
            <a:endParaRPr lang="nl-BE"/>
          </a:p>
        </p:txBody>
      </p:sp>
      <p:sp>
        <p:nvSpPr>
          <p:cNvPr id="3" name="Tekstvak 2">
            <a:extLst>
              <a:ext uri="{FF2B5EF4-FFF2-40B4-BE49-F238E27FC236}">
                <a16:creationId xmlns:a16="http://schemas.microsoft.com/office/drawing/2014/main" id="{50D59593-B073-ACFE-2A02-97EB3CEFF628}"/>
              </a:ext>
            </a:extLst>
          </p:cNvPr>
          <p:cNvSpPr txBox="1"/>
          <p:nvPr userDrawn="1"/>
        </p:nvSpPr>
        <p:spPr>
          <a:xfrm>
            <a:off x="1366604" y="3539260"/>
            <a:ext cx="5065843" cy="461665"/>
          </a:xfrm>
          <a:prstGeom prst="rect">
            <a:avLst/>
          </a:prstGeom>
          <a:noFill/>
        </p:spPr>
        <p:txBody>
          <a:bodyPr wrap="square" rtlCol="0">
            <a:spAutoFit/>
          </a:bodyPr>
          <a:lstStyle/>
          <a:p>
            <a:r>
              <a:rPr lang="nl-BE" sz="2400">
                <a:latin typeface="Source Sans Pro" panose="020B0503030403020204" pitchFamily="34" charset="0"/>
                <a:ea typeface="Source Sans Pro" panose="020B0503030403020204" pitchFamily="34" charset="0"/>
              </a:rPr>
              <a:t>Infoavond over de geplande werken in</a:t>
            </a:r>
          </a:p>
        </p:txBody>
      </p:sp>
      <p:sp>
        <p:nvSpPr>
          <p:cNvPr id="5" name="Tekstvak 4">
            <a:extLst>
              <a:ext uri="{FF2B5EF4-FFF2-40B4-BE49-F238E27FC236}">
                <a16:creationId xmlns:a16="http://schemas.microsoft.com/office/drawing/2014/main" id="{E72F6E5C-2079-E07A-79B2-45A8CAEEC1EE}"/>
              </a:ext>
            </a:extLst>
          </p:cNvPr>
          <p:cNvSpPr txBox="1"/>
          <p:nvPr userDrawn="1"/>
        </p:nvSpPr>
        <p:spPr>
          <a:xfrm>
            <a:off x="1279242" y="470394"/>
            <a:ext cx="1567369" cy="338554"/>
          </a:xfrm>
          <a:prstGeom prst="rect">
            <a:avLst/>
          </a:prstGeom>
          <a:noFill/>
        </p:spPr>
        <p:txBody>
          <a:bodyPr wrap="square" rtlCol="0">
            <a:spAutoFit/>
          </a:bodyPr>
          <a:lstStyle/>
          <a:p>
            <a:r>
              <a:rPr lang="nl-BE" sz="1600">
                <a:latin typeface="Source Sans Pro" panose="020B0503030403020204" pitchFamily="34" charset="0"/>
                <a:ea typeface="Source Sans Pro" panose="020B0503030403020204" pitchFamily="34" charset="0"/>
              </a:rPr>
              <a:t>Projectnr: </a:t>
            </a:r>
          </a:p>
        </p:txBody>
      </p:sp>
      <p:sp>
        <p:nvSpPr>
          <p:cNvPr id="10" name="Tijdelijke aanduiding voor tekst 9">
            <a:extLst>
              <a:ext uri="{FF2B5EF4-FFF2-40B4-BE49-F238E27FC236}">
                <a16:creationId xmlns:a16="http://schemas.microsoft.com/office/drawing/2014/main" id="{0403F749-C477-6D37-603A-8DFCB898902A}"/>
              </a:ext>
            </a:extLst>
          </p:cNvPr>
          <p:cNvSpPr>
            <a:spLocks noGrp="1"/>
          </p:cNvSpPr>
          <p:nvPr>
            <p:ph type="body" sz="quarter" idx="12" hasCustomPrompt="1"/>
          </p:nvPr>
        </p:nvSpPr>
        <p:spPr>
          <a:xfrm>
            <a:off x="2197294" y="486116"/>
            <a:ext cx="2697162" cy="336550"/>
          </a:xfrm>
        </p:spPr>
        <p:txBody>
          <a:bodyPr>
            <a:normAutofit/>
          </a:bodyPr>
          <a:lstStyle>
            <a:lvl1pPr marL="0" indent="0">
              <a:buNone/>
              <a:defRPr sz="1600" b="1"/>
            </a:lvl1pPr>
          </a:lstStyle>
          <a:p>
            <a:pPr lvl="0"/>
            <a:r>
              <a:rPr lang="nl-NL"/>
              <a:t>Vul het projectnummer in</a:t>
            </a:r>
            <a:endParaRPr lang="nl-BE"/>
          </a:p>
        </p:txBody>
      </p:sp>
    </p:spTree>
    <p:extLst>
      <p:ext uri="{BB962C8B-B14F-4D97-AF65-F5344CB8AC3E}">
        <p14:creationId xmlns:p14="http://schemas.microsoft.com/office/powerpoint/2010/main" val="1437727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Inhoud met bijschrif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8369F7A-FC93-E4E6-CAEF-28FFBF90C179}"/>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3">
            <a:extLst>
              <a:ext uri="{FF2B5EF4-FFF2-40B4-BE49-F238E27FC236}">
                <a16:creationId xmlns:a16="http://schemas.microsoft.com/office/drawing/2014/main" id="{210BDB9C-24EC-5A8E-FAE5-F9572C746DCD}"/>
              </a:ext>
            </a:extLst>
          </p:cNvPr>
          <p:cNvSpPr>
            <a:spLocks noGrp="1"/>
          </p:cNvSpPr>
          <p:nvPr>
            <p:ph sz="half" idx="2" hasCustomPrompt="1"/>
          </p:nvPr>
        </p:nvSpPr>
        <p:spPr>
          <a:xfrm>
            <a:off x="839788" y="716031"/>
            <a:ext cx="4991169" cy="262020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18" name="Tijdelijke aanduiding voor dianummer 5">
            <a:extLst>
              <a:ext uri="{FF2B5EF4-FFF2-40B4-BE49-F238E27FC236}">
                <a16:creationId xmlns:a16="http://schemas.microsoft.com/office/drawing/2014/main" id="{91AE368F-A578-7BD4-E378-73F3DEA33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2" name="Tijdelijke aanduiding voor inhoud 3">
            <a:extLst>
              <a:ext uri="{FF2B5EF4-FFF2-40B4-BE49-F238E27FC236}">
                <a16:creationId xmlns:a16="http://schemas.microsoft.com/office/drawing/2014/main" id="{7C1A082B-7A62-E839-C00A-AD6A7B289A6B}"/>
              </a:ext>
            </a:extLst>
          </p:cNvPr>
          <p:cNvSpPr>
            <a:spLocks noGrp="1"/>
          </p:cNvSpPr>
          <p:nvPr>
            <p:ph sz="half" idx="10"/>
          </p:nvPr>
        </p:nvSpPr>
        <p:spPr>
          <a:xfrm>
            <a:off x="6361043" y="716031"/>
            <a:ext cx="4991169" cy="2620204"/>
          </a:xfrm>
        </p:spPr>
        <p:txBody>
          <a:bodyPr/>
          <a:lstStyle>
            <a:lvl1pPr marL="0" indent="0">
              <a:buNone/>
              <a:defRPr/>
            </a:lvl1pPr>
          </a:lstStyle>
          <a:p>
            <a:pPr lvl="0"/>
            <a:r>
              <a:rPr lang="nl-NL"/>
              <a:t>Klikken om de tekststijl van het model te bewerken</a:t>
            </a:r>
          </a:p>
        </p:txBody>
      </p:sp>
      <p:sp>
        <p:nvSpPr>
          <p:cNvPr id="3" name="Tijdelijke aanduiding voor inhoud 3">
            <a:extLst>
              <a:ext uri="{FF2B5EF4-FFF2-40B4-BE49-F238E27FC236}">
                <a16:creationId xmlns:a16="http://schemas.microsoft.com/office/drawing/2014/main" id="{A7AA9530-B667-2606-7B28-641683E5E674}"/>
              </a:ext>
            </a:extLst>
          </p:cNvPr>
          <p:cNvSpPr>
            <a:spLocks noGrp="1"/>
          </p:cNvSpPr>
          <p:nvPr>
            <p:ph sz="half" idx="11"/>
          </p:nvPr>
        </p:nvSpPr>
        <p:spPr>
          <a:xfrm>
            <a:off x="839788" y="3843546"/>
            <a:ext cx="4991169" cy="2477742"/>
          </a:xfrm>
        </p:spPr>
        <p:txBody>
          <a:bodyPr/>
          <a:lstStyle>
            <a:lvl1pPr marL="0" indent="0">
              <a:buNone/>
              <a:defRPr/>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C3D2FB1-1777-8956-023D-52C9EA7F5290}"/>
              </a:ext>
            </a:extLst>
          </p:cNvPr>
          <p:cNvSpPr>
            <a:spLocks noGrp="1"/>
          </p:cNvSpPr>
          <p:nvPr>
            <p:ph sz="half" idx="12"/>
          </p:nvPr>
        </p:nvSpPr>
        <p:spPr>
          <a:xfrm>
            <a:off x="6361043" y="3843546"/>
            <a:ext cx="4991169" cy="247774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979742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nhoud met bijschrif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8369F7A-FC93-E4E6-CAEF-28FFBF90C179}"/>
              </a:ext>
            </a:extLst>
          </p:cNvPr>
          <p:cNvSpPr/>
          <p:nvPr userDrawn="1"/>
        </p:nvSpPr>
        <p:spPr>
          <a:xfrm>
            <a:off x="0" y="0"/>
            <a:ext cx="12192000" cy="6858000"/>
          </a:xfrm>
          <a:prstGeom prst="rect">
            <a:avLst/>
          </a:prstGeom>
          <a:solidFill>
            <a:srgbClr val="C2BD2B">
              <a:alpha val="302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3">
            <a:extLst>
              <a:ext uri="{FF2B5EF4-FFF2-40B4-BE49-F238E27FC236}">
                <a16:creationId xmlns:a16="http://schemas.microsoft.com/office/drawing/2014/main" id="{210BDB9C-24EC-5A8E-FAE5-F9572C746DCD}"/>
              </a:ext>
            </a:extLst>
          </p:cNvPr>
          <p:cNvSpPr>
            <a:spLocks noGrp="1"/>
          </p:cNvSpPr>
          <p:nvPr>
            <p:ph sz="half" idx="2" hasCustomPrompt="1"/>
          </p:nvPr>
        </p:nvSpPr>
        <p:spPr>
          <a:xfrm>
            <a:off x="839788" y="716031"/>
            <a:ext cx="4991169" cy="262020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18" name="Tijdelijke aanduiding voor dianummer 5">
            <a:extLst>
              <a:ext uri="{FF2B5EF4-FFF2-40B4-BE49-F238E27FC236}">
                <a16:creationId xmlns:a16="http://schemas.microsoft.com/office/drawing/2014/main" id="{91AE368F-A578-7BD4-E378-73F3DEA33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2" name="Tijdelijke aanduiding voor inhoud 3">
            <a:extLst>
              <a:ext uri="{FF2B5EF4-FFF2-40B4-BE49-F238E27FC236}">
                <a16:creationId xmlns:a16="http://schemas.microsoft.com/office/drawing/2014/main" id="{7C1A082B-7A62-E839-C00A-AD6A7B289A6B}"/>
              </a:ext>
            </a:extLst>
          </p:cNvPr>
          <p:cNvSpPr>
            <a:spLocks noGrp="1"/>
          </p:cNvSpPr>
          <p:nvPr>
            <p:ph sz="half" idx="10"/>
          </p:nvPr>
        </p:nvSpPr>
        <p:spPr>
          <a:xfrm>
            <a:off x="6361043" y="716031"/>
            <a:ext cx="4991169" cy="2620204"/>
          </a:xfrm>
        </p:spPr>
        <p:txBody>
          <a:bodyPr/>
          <a:lstStyle>
            <a:lvl1pPr marL="0" indent="0">
              <a:buNone/>
              <a:defRPr/>
            </a:lvl1pPr>
          </a:lstStyle>
          <a:p>
            <a:pPr lvl="0"/>
            <a:r>
              <a:rPr lang="nl-NL"/>
              <a:t>Klikken om de tekststijl van het model te bewerken</a:t>
            </a:r>
          </a:p>
        </p:txBody>
      </p:sp>
      <p:sp>
        <p:nvSpPr>
          <p:cNvPr id="3" name="Tijdelijke aanduiding voor inhoud 3">
            <a:extLst>
              <a:ext uri="{FF2B5EF4-FFF2-40B4-BE49-F238E27FC236}">
                <a16:creationId xmlns:a16="http://schemas.microsoft.com/office/drawing/2014/main" id="{A7AA9530-B667-2606-7B28-641683E5E674}"/>
              </a:ext>
            </a:extLst>
          </p:cNvPr>
          <p:cNvSpPr>
            <a:spLocks noGrp="1"/>
          </p:cNvSpPr>
          <p:nvPr>
            <p:ph sz="half" idx="11"/>
          </p:nvPr>
        </p:nvSpPr>
        <p:spPr>
          <a:xfrm>
            <a:off x="839788" y="3843546"/>
            <a:ext cx="4991169" cy="2477742"/>
          </a:xfrm>
        </p:spPr>
        <p:txBody>
          <a:bodyPr/>
          <a:lstStyle>
            <a:lvl1pPr marL="0" indent="0">
              <a:buNone/>
              <a:defRPr/>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C3D2FB1-1777-8956-023D-52C9EA7F5290}"/>
              </a:ext>
            </a:extLst>
          </p:cNvPr>
          <p:cNvSpPr>
            <a:spLocks noGrp="1"/>
          </p:cNvSpPr>
          <p:nvPr>
            <p:ph sz="half" idx="12"/>
          </p:nvPr>
        </p:nvSpPr>
        <p:spPr>
          <a:xfrm>
            <a:off x="6361043" y="3843546"/>
            <a:ext cx="4991169" cy="247774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98283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Inhoud met bijschrif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8369F7A-FC93-E4E6-CAEF-28FFBF90C179}"/>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3">
            <a:extLst>
              <a:ext uri="{FF2B5EF4-FFF2-40B4-BE49-F238E27FC236}">
                <a16:creationId xmlns:a16="http://schemas.microsoft.com/office/drawing/2014/main" id="{210BDB9C-24EC-5A8E-FAE5-F9572C746DCD}"/>
              </a:ext>
            </a:extLst>
          </p:cNvPr>
          <p:cNvSpPr>
            <a:spLocks noGrp="1"/>
          </p:cNvSpPr>
          <p:nvPr>
            <p:ph sz="half" idx="2" hasCustomPrompt="1"/>
          </p:nvPr>
        </p:nvSpPr>
        <p:spPr>
          <a:xfrm>
            <a:off x="839788" y="716031"/>
            <a:ext cx="4991169" cy="2620204"/>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
        <p:nvSpPr>
          <p:cNvPr id="18" name="Tijdelijke aanduiding voor dianummer 5">
            <a:extLst>
              <a:ext uri="{FF2B5EF4-FFF2-40B4-BE49-F238E27FC236}">
                <a16:creationId xmlns:a16="http://schemas.microsoft.com/office/drawing/2014/main" id="{91AE368F-A578-7BD4-E378-73F3DEA33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2" name="Tijdelijke aanduiding voor inhoud 3">
            <a:extLst>
              <a:ext uri="{FF2B5EF4-FFF2-40B4-BE49-F238E27FC236}">
                <a16:creationId xmlns:a16="http://schemas.microsoft.com/office/drawing/2014/main" id="{7C1A082B-7A62-E839-C00A-AD6A7B289A6B}"/>
              </a:ext>
            </a:extLst>
          </p:cNvPr>
          <p:cNvSpPr>
            <a:spLocks noGrp="1"/>
          </p:cNvSpPr>
          <p:nvPr>
            <p:ph sz="half" idx="10"/>
          </p:nvPr>
        </p:nvSpPr>
        <p:spPr>
          <a:xfrm>
            <a:off x="6361043" y="716031"/>
            <a:ext cx="4991169" cy="2620204"/>
          </a:xfrm>
        </p:spPr>
        <p:txBody>
          <a:bodyPr/>
          <a:lstStyle>
            <a:lvl1pPr marL="0" indent="0">
              <a:buNone/>
              <a:defRPr>
                <a:solidFill>
                  <a:schemeClr val="bg1"/>
                </a:solidFill>
              </a:defRPr>
            </a:lvl1pPr>
          </a:lstStyle>
          <a:p>
            <a:pPr lvl="0"/>
            <a:r>
              <a:rPr lang="nl-NL"/>
              <a:t>Klikken om de tekststijl van het model te bewerken</a:t>
            </a:r>
          </a:p>
        </p:txBody>
      </p:sp>
      <p:sp>
        <p:nvSpPr>
          <p:cNvPr id="3" name="Tijdelijke aanduiding voor inhoud 3">
            <a:extLst>
              <a:ext uri="{FF2B5EF4-FFF2-40B4-BE49-F238E27FC236}">
                <a16:creationId xmlns:a16="http://schemas.microsoft.com/office/drawing/2014/main" id="{A7AA9530-B667-2606-7B28-641683E5E674}"/>
              </a:ext>
            </a:extLst>
          </p:cNvPr>
          <p:cNvSpPr>
            <a:spLocks noGrp="1"/>
          </p:cNvSpPr>
          <p:nvPr>
            <p:ph sz="half" idx="11"/>
          </p:nvPr>
        </p:nvSpPr>
        <p:spPr>
          <a:xfrm>
            <a:off x="839788" y="3843546"/>
            <a:ext cx="4991169" cy="2477742"/>
          </a:xfrm>
        </p:spPr>
        <p:txBody>
          <a:bodyPr/>
          <a:lstStyle>
            <a:lvl1pPr marL="0" indent="0">
              <a:buNone/>
              <a:defRPr>
                <a:solidFill>
                  <a:schemeClr val="bg1"/>
                </a:solidFill>
              </a:defRPr>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C3D2FB1-1777-8956-023D-52C9EA7F5290}"/>
              </a:ext>
            </a:extLst>
          </p:cNvPr>
          <p:cNvSpPr>
            <a:spLocks noGrp="1"/>
          </p:cNvSpPr>
          <p:nvPr>
            <p:ph sz="half" idx="12"/>
          </p:nvPr>
        </p:nvSpPr>
        <p:spPr>
          <a:xfrm>
            <a:off x="6361043" y="3843546"/>
            <a:ext cx="4991169" cy="2477742"/>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572296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_donke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307EAAC-B9F3-E37F-96CD-1FB09CBA845C}"/>
              </a:ext>
            </a:extLst>
          </p:cNvPr>
          <p:cNvSpPr/>
          <p:nvPr userDrawn="1"/>
        </p:nvSpPr>
        <p:spPr>
          <a:xfrm>
            <a:off x="0" y="0"/>
            <a:ext cx="12192000" cy="6858000"/>
          </a:xfrm>
          <a:prstGeom prst="rect">
            <a:avLst/>
          </a:prstGeom>
          <a:solidFill>
            <a:srgbClr val="181A33"/>
          </a:solidFill>
          <a:ln>
            <a:solidFill>
              <a:srgbClr val="181A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2">
            <a:extLst>
              <a:ext uri="{FF2B5EF4-FFF2-40B4-BE49-F238E27FC236}">
                <a16:creationId xmlns:a16="http://schemas.microsoft.com/office/drawing/2014/main" id="{BD3E313C-A3A4-051A-B75D-50336CE8523A}"/>
              </a:ext>
            </a:extLst>
          </p:cNvPr>
          <p:cNvSpPr>
            <a:spLocks noGrp="1"/>
          </p:cNvSpPr>
          <p:nvPr>
            <p:ph type="body" idx="1" hasCustomPrompt="1"/>
          </p:nvPr>
        </p:nvSpPr>
        <p:spPr>
          <a:xfrm>
            <a:off x="3013362" y="2135614"/>
            <a:ext cx="6325511" cy="3148419"/>
          </a:xfrm>
        </p:spPr>
        <p:txBody>
          <a:bodyPr anchor="ctr">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hier om een quote toe te voegen. Zorg ervoor dat de quote maximaal 5 regels bevat. </a:t>
            </a:r>
          </a:p>
        </p:txBody>
      </p:sp>
      <p:pic>
        <p:nvPicPr>
          <p:cNvPr id="4" name="Graphic 3">
            <a:extLst>
              <a:ext uri="{FF2B5EF4-FFF2-40B4-BE49-F238E27FC236}">
                <a16:creationId xmlns:a16="http://schemas.microsoft.com/office/drawing/2014/main" id="{40E1ED49-4DB5-42F8-E6BD-023207590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5631" y="1410207"/>
            <a:ext cx="889208" cy="725407"/>
          </a:xfrm>
          <a:prstGeom prst="rect">
            <a:avLst/>
          </a:prstGeom>
        </p:spPr>
      </p:pic>
      <p:sp>
        <p:nvSpPr>
          <p:cNvPr id="5" name="Tijdelijke aanduiding voor dianummer 5">
            <a:extLst>
              <a:ext uri="{FF2B5EF4-FFF2-40B4-BE49-F238E27FC236}">
                <a16:creationId xmlns:a16="http://schemas.microsoft.com/office/drawing/2014/main" id="{7B85E3BF-A286-56A8-0065-36B7237679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261883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ote_lich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307EAAC-B9F3-E37F-96CD-1FB09CBA845C}"/>
              </a:ext>
            </a:extLst>
          </p:cNvPr>
          <p:cNvSpPr/>
          <p:nvPr userDrawn="1"/>
        </p:nvSpPr>
        <p:spPr>
          <a:xfrm>
            <a:off x="0" y="0"/>
            <a:ext cx="12192000" cy="6858000"/>
          </a:xfrm>
          <a:prstGeom prst="rect">
            <a:avLst/>
          </a:prstGeom>
          <a:solidFill>
            <a:srgbClr val="C2BD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2">
            <a:extLst>
              <a:ext uri="{FF2B5EF4-FFF2-40B4-BE49-F238E27FC236}">
                <a16:creationId xmlns:a16="http://schemas.microsoft.com/office/drawing/2014/main" id="{BD3E313C-A3A4-051A-B75D-50336CE8523A}"/>
              </a:ext>
            </a:extLst>
          </p:cNvPr>
          <p:cNvSpPr>
            <a:spLocks noGrp="1"/>
          </p:cNvSpPr>
          <p:nvPr>
            <p:ph type="body" idx="1" hasCustomPrompt="1"/>
          </p:nvPr>
        </p:nvSpPr>
        <p:spPr>
          <a:xfrm>
            <a:off x="3013362" y="2135614"/>
            <a:ext cx="6325511" cy="3148419"/>
          </a:xfrm>
        </p:spPr>
        <p:txBody>
          <a:bodyPr anchor="ctr">
            <a:normAutofit/>
          </a:bodyPr>
          <a:lstStyle>
            <a:lvl1pPr marL="0" indent="0">
              <a:buNone/>
              <a:defRPr sz="3200" b="1">
                <a:solidFill>
                  <a:srgbClr val="181A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hier om een quote toe te voegen. Zorg ervoor dat de quote maximaal 5 regels bevat. </a:t>
            </a:r>
          </a:p>
        </p:txBody>
      </p:sp>
      <p:pic>
        <p:nvPicPr>
          <p:cNvPr id="4" name="Graphic 3">
            <a:extLst>
              <a:ext uri="{FF2B5EF4-FFF2-40B4-BE49-F238E27FC236}">
                <a16:creationId xmlns:a16="http://schemas.microsoft.com/office/drawing/2014/main" id="{40E1ED49-4DB5-42F8-E6BD-023207590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5631" y="1410207"/>
            <a:ext cx="889208" cy="725407"/>
          </a:xfrm>
          <a:prstGeom prst="rect">
            <a:avLst/>
          </a:prstGeom>
        </p:spPr>
      </p:pic>
      <p:sp>
        <p:nvSpPr>
          <p:cNvPr id="3" name="Tijdelijke aanduiding voor dianummer 5">
            <a:extLst>
              <a:ext uri="{FF2B5EF4-FFF2-40B4-BE49-F238E27FC236}">
                <a16:creationId xmlns:a16="http://schemas.microsoft.com/office/drawing/2014/main" id="{24121307-2B1A-DC47-3781-CF6AFF90C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181A33"/>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1206003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_lich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307EAAC-B9F3-E37F-96CD-1FB09CBA845C}"/>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2">
            <a:extLst>
              <a:ext uri="{FF2B5EF4-FFF2-40B4-BE49-F238E27FC236}">
                <a16:creationId xmlns:a16="http://schemas.microsoft.com/office/drawing/2014/main" id="{BD3E313C-A3A4-051A-B75D-50336CE8523A}"/>
              </a:ext>
            </a:extLst>
          </p:cNvPr>
          <p:cNvSpPr>
            <a:spLocks noGrp="1"/>
          </p:cNvSpPr>
          <p:nvPr>
            <p:ph type="body" idx="1" hasCustomPrompt="1"/>
          </p:nvPr>
        </p:nvSpPr>
        <p:spPr>
          <a:xfrm>
            <a:off x="3013362" y="2135614"/>
            <a:ext cx="6325511" cy="3148419"/>
          </a:xfrm>
        </p:spPr>
        <p:txBody>
          <a:bodyPr anchor="ctr">
            <a:normAutofit/>
          </a:bodyPr>
          <a:lstStyle>
            <a:lvl1pPr marL="0" indent="0">
              <a:buNone/>
              <a:defRPr sz="3200" b="1">
                <a:solidFill>
                  <a:srgbClr val="009DE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hier om een quote toe te voegen. Zorg ervoor dat de quote maximaal 5 regels bevat. </a:t>
            </a:r>
          </a:p>
        </p:txBody>
      </p:sp>
      <p:pic>
        <p:nvPicPr>
          <p:cNvPr id="4" name="Graphic 3">
            <a:extLst>
              <a:ext uri="{FF2B5EF4-FFF2-40B4-BE49-F238E27FC236}">
                <a16:creationId xmlns:a16="http://schemas.microsoft.com/office/drawing/2014/main" id="{40E1ED49-4DB5-42F8-E6BD-023207590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5631" y="1410207"/>
            <a:ext cx="889208" cy="725407"/>
          </a:xfrm>
          <a:prstGeom prst="rect">
            <a:avLst/>
          </a:prstGeom>
        </p:spPr>
      </p:pic>
      <p:sp>
        <p:nvSpPr>
          <p:cNvPr id="3" name="Tijdelijke aanduiding voor dianummer 5">
            <a:extLst>
              <a:ext uri="{FF2B5EF4-FFF2-40B4-BE49-F238E27FC236}">
                <a16:creationId xmlns:a16="http://schemas.microsoft.com/office/drawing/2014/main" id="{24121307-2B1A-DC47-3781-CF6AFF90C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4006346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_afbeelding_donke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307EAAC-B9F3-E37F-96CD-1FB09CBA845C}"/>
              </a:ext>
            </a:extLst>
          </p:cNvPr>
          <p:cNvSpPr/>
          <p:nvPr userDrawn="1"/>
        </p:nvSpPr>
        <p:spPr>
          <a:xfrm>
            <a:off x="4557010" y="0"/>
            <a:ext cx="7634989" cy="6858000"/>
          </a:xfrm>
          <a:prstGeom prst="rect">
            <a:avLst/>
          </a:prstGeom>
          <a:solidFill>
            <a:srgbClr val="181A33"/>
          </a:solidFill>
          <a:ln>
            <a:solidFill>
              <a:srgbClr val="181A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2">
            <a:extLst>
              <a:ext uri="{FF2B5EF4-FFF2-40B4-BE49-F238E27FC236}">
                <a16:creationId xmlns:a16="http://schemas.microsoft.com/office/drawing/2014/main" id="{BD3E313C-A3A4-051A-B75D-50336CE8523A}"/>
              </a:ext>
            </a:extLst>
          </p:cNvPr>
          <p:cNvSpPr>
            <a:spLocks noGrp="1"/>
          </p:cNvSpPr>
          <p:nvPr>
            <p:ph type="body" idx="1" hasCustomPrompt="1"/>
          </p:nvPr>
        </p:nvSpPr>
        <p:spPr>
          <a:xfrm>
            <a:off x="5306857" y="2135614"/>
            <a:ext cx="6046943" cy="3148419"/>
          </a:xfrm>
        </p:spPr>
        <p:txBody>
          <a:bodyPr anchor="ctr">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hier om een quote toe te voegen. Zorg ervoor dat de quote maximaal 5 regels bevat. </a:t>
            </a:r>
          </a:p>
        </p:txBody>
      </p:sp>
      <p:pic>
        <p:nvPicPr>
          <p:cNvPr id="4" name="Graphic 3">
            <a:extLst>
              <a:ext uri="{FF2B5EF4-FFF2-40B4-BE49-F238E27FC236}">
                <a16:creationId xmlns:a16="http://schemas.microsoft.com/office/drawing/2014/main" id="{40E1ED49-4DB5-42F8-E6BD-023207590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59126" y="1410207"/>
            <a:ext cx="889208" cy="725407"/>
          </a:xfrm>
          <a:prstGeom prst="rect">
            <a:avLst/>
          </a:prstGeom>
        </p:spPr>
      </p:pic>
      <p:sp>
        <p:nvSpPr>
          <p:cNvPr id="3" name="Tijdelijke aanduiding voor afbeelding 10">
            <a:extLst>
              <a:ext uri="{FF2B5EF4-FFF2-40B4-BE49-F238E27FC236}">
                <a16:creationId xmlns:a16="http://schemas.microsoft.com/office/drawing/2014/main" id="{F31095AC-D74C-4E80-BD3A-45F3C5F74ED0}"/>
              </a:ext>
            </a:extLst>
          </p:cNvPr>
          <p:cNvSpPr>
            <a:spLocks noGrp="1"/>
          </p:cNvSpPr>
          <p:nvPr>
            <p:ph type="pic" sz="quarter" idx="11" hasCustomPrompt="1"/>
          </p:nvPr>
        </p:nvSpPr>
        <p:spPr>
          <a:xfrm>
            <a:off x="-14820" y="0"/>
            <a:ext cx="4571830" cy="6858000"/>
          </a:xfrm>
          <a:noFill/>
        </p:spPr>
        <p:txBody>
          <a:bodyPr anchor="ctr"/>
          <a:lstStyle>
            <a:lvl1pPr marL="0" indent="0" algn="ctr">
              <a:buNone/>
              <a:defRPr b="1"/>
            </a:lvl1pPr>
          </a:lstStyle>
          <a:p>
            <a:r>
              <a:rPr lang="nl-BE"/>
              <a:t>Voeg hier een </a:t>
            </a:r>
            <a:br>
              <a:rPr lang="nl-BE"/>
            </a:br>
            <a:r>
              <a:rPr lang="nl-BE"/>
              <a:t>afbeelding toe</a:t>
            </a:r>
          </a:p>
        </p:txBody>
      </p:sp>
      <p:sp>
        <p:nvSpPr>
          <p:cNvPr id="5" name="Tijdelijke aanduiding voor dianummer 5">
            <a:extLst>
              <a:ext uri="{FF2B5EF4-FFF2-40B4-BE49-F238E27FC236}">
                <a16:creationId xmlns:a16="http://schemas.microsoft.com/office/drawing/2014/main" id="{972DDD5A-348C-768B-F0A8-51BE39151F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1414230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_afbeelding_licht">
    <p:spTree>
      <p:nvGrpSpPr>
        <p:cNvPr id="1" name=""/>
        <p:cNvGrpSpPr/>
        <p:nvPr/>
      </p:nvGrpSpPr>
      <p:grpSpPr>
        <a:xfrm>
          <a:off x="0" y="0"/>
          <a:ext cx="0" cy="0"/>
          <a:chOff x="0" y="0"/>
          <a:chExt cx="0" cy="0"/>
        </a:xfrm>
      </p:grpSpPr>
      <p:sp>
        <p:nvSpPr>
          <p:cNvPr id="3" name="Tijdelijke aanduiding voor afbeelding 10">
            <a:extLst>
              <a:ext uri="{FF2B5EF4-FFF2-40B4-BE49-F238E27FC236}">
                <a16:creationId xmlns:a16="http://schemas.microsoft.com/office/drawing/2014/main" id="{FBB1CEB0-7625-7279-7979-7194AFBDF141}"/>
              </a:ext>
            </a:extLst>
          </p:cNvPr>
          <p:cNvSpPr>
            <a:spLocks noGrp="1"/>
          </p:cNvSpPr>
          <p:nvPr>
            <p:ph type="pic" sz="quarter" idx="11" hasCustomPrompt="1"/>
          </p:nvPr>
        </p:nvSpPr>
        <p:spPr>
          <a:xfrm>
            <a:off x="-14820" y="0"/>
            <a:ext cx="4571830" cy="6858000"/>
          </a:xfrm>
          <a:noFill/>
        </p:spPr>
        <p:txBody>
          <a:bodyPr anchor="ctr"/>
          <a:lstStyle>
            <a:lvl1pPr marL="0" indent="0" algn="ctr">
              <a:buNone/>
              <a:defRPr b="1">
                <a:solidFill>
                  <a:srgbClr val="009DE1"/>
                </a:solidFill>
              </a:defRPr>
            </a:lvl1pPr>
          </a:lstStyle>
          <a:p>
            <a:r>
              <a:rPr lang="nl-BE"/>
              <a:t>Voeg hier een </a:t>
            </a:r>
            <a:br>
              <a:rPr lang="nl-BE"/>
            </a:br>
            <a:r>
              <a:rPr lang="nl-BE"/>
              <a:t>afbeelding toe</a:t>
            </a:r>
          </a:p>
        </p:txBody>
      </p:sp>
      <p:sp>
        <p:nvSpPr>
          <p:cNvPr id="2" name="Rechthoek 1">
            <a:extLst>
              <a:ext uri="{FF2B5EF4-FFF2-40B4-BE49-F238E27FC236}">
                <a16:creationId xmlns:a16="http://schemas.microsoft.com/office/drawing/2014/main" id="{5307EAAC-B9F3-E37F-96CD-1FB09CBA845C}"/>
              </a:ext>
            </a:extLst>
          </p:cNvPr>
          <p:cNvSpPr/>
          <p:nvPr userDrawn="1"/>
        </p:nvSpPr>
        <p:spPr>
          <a:xfrm>
            <a:off x="4557010" y="0"/>
            <a:ext cx="763499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tekst 2">
            <a:extLst>
              <a:ext uri="{FF2B5EF4-FFF2-40B4-BE49-F238E27FC236}">
                <a16:creationId xmlns:a16="http://schemas.microsoft.com/office/drawing/2014/main" id="{7F5DF484-9540-851F-DBAC-0115C20983B3}"/>
              </a:ext>
            </a:extLst>
          </p:cNvPr>
          <p:cNvSpPr>
            <a:spLocks noGrp="1"/>
          </p:cNvSpPr>
          <p:nvPr>
            <p:ph type="body" idx="1" hasCustomPrompt="1"/>
          </p:nvPr>
        </p:nvSpPr>
        <p:spPr>
          <a:xfrm>
            <a:off x="5306857" y="2135614"/>
            <a:ext cx="6325511" cy="3148419"/>
          </a:xfrm>
        </p:spPr>
        <p:txBody>
          <a:bodyPr anchor="ctr">
            <a:normAutofit/>
          </a:bodyPr>
          <a:lstStyle>
            <a:lvl1pPr marL="0" indent="0">
              <a:buNone/>
              <a:defRPr sz="3200" b="1">
                <a:solidFill>
                  <a:srgbClr val="009DE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hier om een quote toe te voegen. Zorg ervoor dat de quote maximaal 5 regels bevat. </a:t>
            </a:r>
          </a:p>
        </p:txBody>
      </p:sp>
      <p:pic>
        <p:nvPicPr>
          <p:cNvPr id="6" name="Graphic 5">
            <a:extLst>
              <a:ext uri="{FF2B5EF4-FFF2-40B4-BE49-F238E27FC236}">
                <a16:creationId xmlns:a16="http://schemas.microsoft.com/office/drawing/2014/main" id="{09E2C945-0EBE-2B4F-E093-1AA76D17BF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59126" y="1410207"/>
            <a:ext cx="889208" cy="725407"/>
          </a:xfrm>
          <a:prstGeom prst="rect">
            <a:avLst/>
          </a:prstGeom>
        </p:spPr>
      </p:pic>
    </p:spTree>
    <p:extLst>
      <p:ext uri="{BB962C8B-B14F-4D97-AF65-F5344CB8AC3E}">
        <p14:creationId xmlns:p14="http://schemas.microsoft.com/office/powerpoint/2010/main" val="1668626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_afbeelding_licht">
    <p:spTree>
      <p:nvGrpSpPr>
        <p:cNvPr id="1" name=""/>
        <p:cNvGrpSpPr/>
        <p:nvPr/>
      </p:nvGrpSpPr>
      <p:grpSpPr>
        <a:xfrm>
          <a:off x="0" y="0"/>
          <a:ext cx="0" cy="0"/>
          <a:chOff x="0" y="0"/>
          <a:chExt cx="0" cy="0"/>
        </a:xfrm>
      </p:grpSpPr>
      <p:sp>
        <p:nvSpPr>
          <p:cNvPr id="3" name="Tijdelijke aanduiding voor afbeelding 10">
            <a:extLst>
              <a:ext uri="{FF2B5EF4-FFF2-40B4-BE49-F238E27FC236}">
                <a16:creationId xmlns:a16="http://schemas.microsoft.com/office/drawing/2014/main" id="{FBB1CEB0-7625-7279-7979-7194AFBDF141}"/>
              </a:ext>
            </a:extLst>
          </p:cNvPr>
          <p:cNvSpPr>
            <a:spLocks noGrp="1"/>
          </p:cNvSpPr>
          <p:nvPr>
            <p:ph type="pic" sz="quarter" idx="11" hasCustomPrompt="1"/>
          </p:nvPr>
        </p:nvSpPr>
        <p:spPr>
          <a:xfrm>
            <a:off x="-14820" y="0"/>
            <a:ext cx="4571830" cy="6858000"/>
          </a:xfrm>
          <a:noFill/>
        </p:spPr>
        <p:txBody>
          <a:bodyPr anchor="ctr"/>
          <a:lstStyle>
            <a:lvl1pPr marL="0" indent="0" algn="ctr">
              <a:buNone/>
              <a:defRPr b="1">
                <a:solidFill>
                  <a:srgbClr val="009DE1"/>
                </a:solidFill>
              </a:defRPr>
            </a:lvl1pPr>
          </a:lstStyle>
          <a:p>
            <a:r>
              <a:rPr lang="nl-BE"/>
              <a:t>Voeg hier een </a:t>
            </a:r>
            <a:br>
              <a:rPr lang="nl-BE"/>
            </a:br>
            <a:r>
              <a:rPr lang="nl-BE"/>
              <a:t>afbeelding toe</a:t>
            </a:r>
          </a:p>
        </p:txBody>
      </p:sp>
      <p:sp>
        <p:nvSpPr>
          <p:cNvPr id="2" name="Rechthoek 1">
            <a:extLst>
              <a:ext uri="{FF2B5EF4-FFF2-40B4-BE49-F238E27FC236}">
                <a16:creationId xmlns:a16="http://schemas.microsoft.com/office/drawing/2014/main" id="{5307EAAC-B9F3-E37F-96CD-1FB09CBA845C}"/>
              </a:ext>
            </a:extLst>
          </p:cNvPr>
          <p:cNvSpPr/>
          <p:nvPr userDrawn="1"/>
        </p:nvSpPr>
        <p:spPr>
          <a:xfrm>
            <a:off x="4557010" y="0"/>
            <a:ext cx="7634990" cy="6858000"/>
          </a:xfrm>
          <a:prstGeom prst="rect">
            <a:avLst/>
          </a:prstGeom>
          <a:solidFill>
            <a:srgbClr val="C2BD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tekst 2">
            <a:extLst>
              <a:ext uri="{FF2B5EF4-FFF2-40B4-BE49-F238E27FC236}">
                <a16:creationId xmlns:a16="http://schemas.microsoft.com/office/drawing/2014/main" id="{7F5DF484-9540-851F-DBAC-0115C20983B3}"/>
              </a:ext>
            </a:extLst>
          </p:cNvPr>
          <p:cNvSpPr>
            <a:spLocks noGrp="1"/>
          </p:cNvSpPr>
          <p:nvPr>
            <p:ph type="body" idx="1" hasCustomPrompt="1"/>
          </p:nvPr>
        </p:nvSpPr>
        <p:spPr>
          <a:xfrm>
            <a:off x="5306857" y="2135614"/>
            <a:ext cx="6325511" cy="3148419"/>
          </a:xfrm>
        </p:spPr>
        <p:txBody>
          <a:bodyPr anchor="ctr">
            <a:normAutofit/>
          </a:bodyPr>
          <a:lstStyle>
            <a:lvl1pPr marL="0" indent="0">
              <a:buNone/>
              <a:defRPr sz="3200" b="1">
                <a:solidFill>
                  <a:srgbClr val="181A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hier om een quote toe te voegen. Zorg ervoor dat de quote maximaal 5 regels bevat. </a:t>
            </a:r>
          </a:p>
        </p:txBody>
      </p:sp>
      <p:pic>
        <p:nvPicPr>
          <p:cNvPr id="6" name="Graphic 5">
            <a:extLst>
              <a:ext uri="{FF2B5EF4-FFF2-40B4-BE49-F238E27FC236}">
                <a16:creationId xmlns:a16="http://schemas.microsoft.com/office/drawing/2014/main" id="{09E2C945-0EBE-2B4F-E093-1AA76D17BF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59126" y="1410207"/>
            <a:ext cx="889208" cy="725407"/>
          </a:xfrm>
          <a:prstGeom prst="rect">
            <a:avLst/>
          </a:prstGeom>
        </p:spPr>
      </p:pic>
    </p:spTree>
    <p:extLst>
      <p:ext uri="{BB962C8B-B14F-4D97-AF65-F5344CB8AC3E}">
        <p14:creationId xmlns:p14="http://schemas.microsoft.com/office/powerpoint/2010/main" val="3725514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houd met bijschrift">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18555333-41FB-628E-20D0-DCAE656BC267}"/>
              </a:ext>
            </a:extLst>
          </p:cNvPr>
          <p:cNvSpPr>
            <a:spLocks noGrp="1"/>
          </p:cNvSpPr>
          <p:nvPr>
            <p:ph type="title"/>
          </p:nvPr>
        </p:nvSpPr>
        <p:spPr>
          <a:xfrm>
            <a:off x="5991902" y="548279"/>
            <a:ext cx="5353233" cy="1040645"/>
          </a:xfrm>
        </p:spPr>
        <p:txBody>
          <a:bodyPr anchor="t"/>
          <a:lstStyle/>
          <a:p>
            <a:r>
              <a:rPr lang="nl-NL"/>
              <a:t>Klik om stijl te bewerken</a:t>
            </a:r>
            <a:endParaRPr lang="nl-BE"/>
          </a:p>
        </p:txBody>
      </p:sp>
      <p:cxnSp>
        <p:nvCxnSpPr>
          <p:cNvPr id="9" name="Rechte verbindingslijn 8">
            <a:extLst>
              <a:ext uri="{FF2B5EF4-FFF2-40B4-BE49-F238E27FC236}">
                <a16:creationId xmlns:a16="http://schemas.microsoft.com/office/drawing/2014/main" id="{78E5C74C-C9D7-945C-F2C8-90AC6DC6CB29}"/>
              </a:ext>
            </a:extLst>
          </p:cNvPr>
          <p:cNvCxnSpPr>
            <a:cxnSpLocks/>
          </p:cNvCxnSpPr>
          <p:nvPr userDrawn="1"/>
        </p:nvCxnSpPr>
        <p:spPr>
          <a:xfrm>
            <a:off x="6096000" y="542538"/>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0" name="Tijdelijke aanduiding voor afbeelding 10">
            <a:extLst>
              <a:ext uri="{FF2B5EF4-FFF2-40B4-BE49-F238E27FC236}">
                <a16:creationId xmlns:a16="http://schemas.microsoft.com/office/drawing/2014/main" id="{314E8797-C638-EEDA-83F6-9ED6364F4435}"/>
              </a:ext>
            </a:extLst>
          </p:cNvPr>
          <p:cNvSpPr>
            <a:spLocks noGrp="1"/>
          </p:cNvSpPr>
          <p:nvPr>
            <p:ph type="pic" sz="quarter" idx="11" hasCustomPrompt="1"/>
          </p:nvPr>
        </p:nvSpPr>
        <p:spPr>
          <a:xfrm>
            <a:off x="711200" y="542538"/>
            <a:ext cx="4946754" cy="5925716"/>
          </a:xfrm>
          <a:solidFill>
            <a:srgbClr val="E4EEF7"/>
          </a:solidFill>
        </p:spPr>
        <p:txBody>
          <a:bodyPr anchor="ctr"/>
          <a:lstStyle>
            <a:lvl1pPr marL="0" indent="0" algn="ctr">
              <a:buNone/>
              <a:defRPr b="1"/>
            </a:lvl1pPr>
          </a:lstStyle>
          <a:p>
            <a:r>
              <a:rPr lang="nl-BE"/>
              <a:t>Voeg hier een afbeelding toe</a:t>
            </a:r>
          </a:p>
        </p:txBody>
      </p:sp>
      <p:sp>
        <p:nvSpPr>
          <p:cNvPr id="12" name="Tijdelijke aanduiding voor tekst 2">
            <a:extLst>
              <a:ext uri="{FF2B5EF4-FFF2-40B4-BE49-F238E27FC236}">
                <a16:creationId xmlns:a16="http://schemas.microsoft.com/office/drawing/2014/main" id="{BD3E313C-A3A4-051A-B75D-50336CE8523A}"/>
              </a:ext>
            </a:extLst>
          </p:cNvPr>
          <p:cNvSpPr>
            <a:spLocks noGrp="1"/>
          </p:cNvSpPr>
          <p:nvPr>
            <p:ph type="body" idx="1"/>
          </p:nvPr>
        </p:nvSpPr>
        <p:spPr>
          <a:xfrm>
            <a:off x="6000567" y="1681163"/>
            <a:ext cx="53532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Tijdelijke aanduiding voor inhoud 3">
            <a:extLst>
              <a:ext uri="{FF2B5EF4-FFF2-40B4-BE49-F238E27FC236}">
                <a16:creationId xmlns:a16="http://schemas.microsoft.com/office/drawing/2014/main" id="{210BDB9C-24EC-5A8E-FAE5-F9572C746DCD}"/>
              </a:ext>
            </a:extLst>
          </p:cNvPr>
          <p:cNvSpPr>
            <a:spLocks noGrp="1"/>
          </p:cNvSpPr>
          <p:nvPr>
            <p:ph sz="half" idx="2"/>
          </p:nvPr>
        </p:nvSpPr>
        <p:spPr>
          <a:xfrm>
            <a:off x="6000567" y="2505075"/>
            <a:ext cx="5353233" cy="38103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dianummer 5">
            <a:extLst>
              <a:ext uri="{FF2B5EF4-FFF2-40B4-BE49-F238E27FC236}">
                <a16:creationId xmlns:a16="http://schemas.microsoft.com/office/drawing/2014/main" id="{72D9CDD0-DC9C-0646-BB63-782491F2F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Tree>
    <p:extLst>
      <p:ext uri="{BB962C8B-B14F-4D97-AF65-F5344CB8AC3E}">
        <p14:creationId xmlns:p14="http://schemas.microsoft.com/office/powerpoint/2010/main" val="333730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BE"/>
          </a:p>
        </p:txBody>
      </p:sp>
      <p:pic>
        <p:nvPicPr>
          <p:cNvPr id="19" name="Graphic 18">
            <a:extLst>
              <a:ext uri="{FF2B5EF4-FFF2-40B4-BE49-F238E27FC236}">
                <a16:creationId xmlns:a16="http://schemas.microsoft.com/office/drawing/2014/main" id="{2C9966EB-1BAC-10C7-16E0-5A02B0711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918858"/>
            <a:ext cx="12192000" cy="2939142"/>
          </a:xfrm>
          <a:prstGeom prst="rect">
            <a:avLst/>
          </a:prstGeom>
        </p:spPr>
      </p:pic>
      <p:pic>
        <p:nvPicPr>
          <p:cNvPr id="20" name="Afbeelding 19">
            <a:extLst>
              <a:ext uri="{FF2B5EF4-FFF2-40B4-BE49-F238E27FC236}">
                <a16:creationId xmlns:a16="http://schemas.microsoft.com/office/drawing/2014/main" id="{55102567-2747-22E1-1E2D-15C3A35BCF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5271" y="432706"/>
            <a:ext cx="855168" cy="620842"/>
          </a:xfrm>
          <a:prstGeom prst="rect">
            <a:avLst/>
          </a:prstGeom>
        </p:spPr>
      </p:pic>
      <p:sp>
        <p:nvSpPr>
          <p:cNvPr id="11" name="Ondertitel 2">
            <a:extLst>
              <a:ext uri="{FF2B5EF4-FFF2-40B4-BE49-F238E27FC236}">
                <a16:creationId xmlns:a16="http://schemas.microsoft.com/office/drawing/2014/main" id="{522E15A2-D221-F624-1B00-61026F330758}"/>
              </a:ext>
            </a:extLst>
          </p:cNvPr>
          <p:cNvSpPr>
            <a:spLocks noGrp="1"/>
          </p:cNvSpPr>
          <p:nvPr>
            <p:ph type="subTitle" idx="1" hasCustomPrompt="1"/>
          </p:nvPr>
        </p:nvSpPr>
        <p:spPr>
          <a:xfrm>
            <a:off x="6325206" y="3583281"/>
            <a:ext cx="5420883" cy="414352"/>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Vul hier de projectnaam in</a:t>
            </a:r>
            <a:endParaRPr lang="nl-BE"/>
          </a:p>
        </p:txBody>
      </p:sp>
      <p:cxnSp>
        <p:nvCxnSpPr>
          <p:cNvPr id="14" name="Rechte verbindingslijn 13">
            <a:extLst>
              <a:ext uri="{FF2B5EF4-FFF2-40B4-BE49-F238E27FC236}">
                <a16:creationId xmlns:a16="http://schemas.microsoft.com/office/drawing/2014/main" id="{DC0FAB27-9A4F-808F-5FC0-82F824329295}"/>
              </a:ext>
            </a:extLst>
          </p:cNvPr>
          <p:cNvCxnSpPr>
            <a:cxnSpLocks/>
          </p:cNvCxnSpPr>
          <p:nvPr userDrawn="1"/>
        </p:nvCxnSpPr>
        <p:spPr>
          <a:xfrm>
            <a:off x="1436558" y="4739190"/>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7" name="Tijdelijke aanduiding voor inhoud 17">
            <a:extLst>
              <a:ext uri="{FF2B5EF4-FFF2-40B4-BE49-F238E27FC236}">
                <a16:creationId xmlns:a16="http://schemas.microsoft.com/office/drawing/2014/main" id="{8EE164D9-9A0F-3656-11F8-A5754C2A13D1}"/>
              </a:ext>
            </a:extLst>
          </p:cNvPr>
          <p:cNvSpPr>
            <a:spLocks noGrp="1"/>
          </p:cNvSpPr>
          <p:nvPr>
            <p:ph sz="quarter" idx="11" hasCustomPrompt="1"/>
          </p:nvPr>
        </p:nvSpPr>
        <p:spPr>
          <a:xfrm>
            <a:off x="1366604" y="4774078"/>
            <a:ext cx="2933700" cy="511175"/>
          </a:xfrm>
        </p:spPr>
        <p:txBody>
          <a:bodyPr>
            <a:normAutofit/>
          </a:bodyPr>
          <a:lstStyle>
            <a:lvl1pPr marL="0" indent="0">
              <a:buNone/>
              <a:defRPr sz="1200" b="1"/>
            </a:lvl1pPr>
            <a:lvl3pPr marL="914400" indent="0">
              <a:buNone/>
              <a:defRPr/>
            </a:lvl3pPr>
            <a:lvl4pPr marL="1371600" indent="0">
              <a:buNone/>
              <a:defRPr/>
            </a:lvl4pPr>
            <a:lvl5pPr marL="1828800" indent="0">
              <a:buNone/>
              <a:defRPr/>
            </a:lvl5pPr>
          </a:lstStyle>
          <a:p>
            <a:pPr lvl="0"/>
            <a:r>
              <a:rPr lang="nl-BE"/>
              <a:t>16 januari 2023</a:t>
            </a:r>
          </a:p>
        </p:txBody>
      </p:sp>
      <p:sp>
        <p:nvSpPr>
          <p:cNvPr id="18" name="Titel 1">
            <a:extLst>
              <a:ext uri="{FF2B5EF4-FFF2-40B4-BE49-F238E27FC236}">
                <a16:creationId xmlns:a16="http://schemas.microsoft.com/office/drawing/2014/main" id="{771AD77F-07DF-B9E6-CEDB-8EA1E2D6E8D7}"/>
              </a:ext>
            </a:extLst>
          </p:cNvPr>
          <p:cNvSpPr>
            <a:spLocks noGrp="1"/>
          </p:cNvSpPr>
          <p:nvPr>
            <p:ph type="ctrTitle" hasCustomPrompt="1"/>
          </p:nvPr>
        </p:nvSpPr>
        <p:spPr>
          <a:xfrm>
            <a:off x="1366605" y="1633491"/>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
        <p:nvSpPr>
          <p:cNvPr id="21" name="Tijdelijke aanduiding voor tekst 14">
            <a:extLst>
              <a:ext uri="{FF2B5EF4-FFF2-40B4-BE49-F238E27FC236}">
                <a16:creationId xmlns:a16="http://schemas.microsoft.com/office/drawing/2014/main" id="{D63189BB-AA9F-BEB7-2495-1DAA414FCB04}"/>
              </a:ext>
            </a:extLst>
          </p:cNvPr>
          <p:cNvSpPr>
            <a:spLocks noGrp="1"/>
          </p:cNvSpPr>
          <p:nvPr>
            <p:ph type="body" sz="quarter" idx="10" hasCustomPrompt="1"/>
          </p:nvPr>
        </p:nvSpPr>
        <p:spPr>
          <a:xfrm>
            <a:off x="1366838" y="2522424"/>
            <a:ext cx="3085891"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Een titel</a:t>
            </a:r>
            <a:endParaRPr lang="nl-BE"/>
          </a:p>
        </p:txBody>
      </p:sp>
      <p:sp>
        <p:nvSpPr>
          <p:cNvPr id="3" name="Tekstvak 2">
            <a:extLst>
              <a:ext uri="{FF2B5EF4-FFF2-40B4-BE49-F238E27FC236}">
                <a16:creationId xmlns:a16="http://schemas.microsoft.com/office/drawing/2014/main" id="{50D59593-B073-ACFE-2A02-97EB3CEFF628}"/>
              </a:ext>
            </a:extLst>
          </p:cNvPr>
          <p:cNvSpPr txBox="1"/>
          <p:nvPr userDrawn="1"/>
        </p:nvSpPr>
        <p:spPr>
          <a:xfrm>
            <a:off x="1366604" y="3539260"/>
            <a:ext cx="5065843" cy="461665"/>
          </a:xfrm>
          <a:prstGeom prst="rect">
            <a:avLst/>
          </a:prstGeom>
          <a:noFill/>
        </p:spPr>
        <p:txBody>
          <a:bodyPr wrap="square" rtlCol="0">
            <a:spAutoFit/>
          </a:bodyPr>
          <a:lstStyle/>
          <a:p>
            <a:r>
              <a:rPr lang="nl-BE" sz="2400">
                <a:latin typeface="Source Sans Pro" panose="020B0503030403020204" pitchFamily="34" charset="0"/>
                <a:ea typeface="Source Sans Pro" panose="020B0503030403020204" pitchFamily="34" charset="0"/>
              </a:rPr>
              <a:t>Infoavond over de geplande werken in</a:t>
            </a:r>
          </a:p>
        </p:txBody>
      </p:sp>
      <p:sp>
        <p:nvSpPr>
          <p:cNvPr id="5" name="Tekstvak 4">
            <a:extLst>
              <a:ext uri="{FF2B5EF4-FFF2-40B4-BE49-F238E27FC236}">
                <a16:creationId xmlns:a16="http://schemas.microsoft.com/office/drawing/2014/main" id="{E72F6E5C-2079-E07A-79B2-45A8CAEEC1EE}"/>
              </a:ext>
            </a:extLst>
          </p:cNvPr>
          <p:cNvSpPr txBox="1"/>
          <p:nvPr userDrawn="1"/>
        </p:nvSpPr>
        <p:spPr>
          <a:xfrm>
            <a:off x="1279242" y="470394"/>
            <a:ext cx="1567369" cy="338554"/>
          </a:xfrm>
          <a:prstGeom prst="rect">
            <a:avLst/>
          </a:prstGeom>
          <a:noFill/>
        </p:spPr>
        <p:txBody>
          <a:bodyPr wrap="square" rtlCol="0">
            <a:spAutoFit/>
          </a:bodyPr>
          <a:lstStyle/>
          <a:p>
            <a:r>
              <a:rPr lang="nl-BE" sz="1600">
                <a:latin typeface="Source Sans Pro" panose="020B0503030403020204" pitchFamily="34" charset="0"/>
                <a:ea typeface="Source Sans Pro" panose="020B0503030403020204" pitchFamily="34" charset="0"/>
              </a:rPr>
              <a:t>Projectnr: </a:t>
            </a:r>
          </a:p>
        </p:txBody>
      </p:sp>
      <p:sp>
        <p:nvSpPr>
          <p:cNvPr id="10" name="Tijdelijke aanduiding voor tekst 9">
            <a:extLst>
              <a:ext uri="{FF2B5EF4-FFF2-40B4-BE49-F238E27FC236}">
                <a16:creationId xmlns:a16="http://schemas.microsoft.com/office/drawing/2014/main" id="{0403F749-C477-6D37-603A-8DFCB898902A}"/>
              </a:ext>
            </a:extLst>
          </p:cNvPr>
          <p:cNvSpPr>
            <a:spLocks noGrp="1"/>
          </p:cNvSpPr>
          <p:nvPr>
            <p:ph type="body" sz="quarter" idx="12" hasCustomPrompt="1"/>
          </p:nvPr>
        </p:nvSpPr>
        <p:spPr>
          <a:xfrm>
            <a:off x="2197294" y="486116"/>
            <a:ext cx="2697162" cy="336550"/>
          </a:xfrm>
        </p:spPr>
        <p:txBody>
          <a:bodyPr>
            <a:normAutofit/>
          </a:bodyPr>
          <a:lstStyle>
            <a:lvl1pPr marL="0" indent="0">
              <a:buNone/>
              <a:defRPr sz="1600" b="1"/>
            </a:lvl1pPr>
          </a:lstStyle>
          <a:p>
            <a:pPr lvl="0"/>
            <a:r>
              <a:rPr lang="nl-NL"/>
              <a:t>Vul het projectnummer in</a:t>
            </a:r>
            <a:endParaRPr lang="nl-BE"/>
          </a:p>
        </p:txBody>
      </p:sp>
      <p:sp>
        <p:nvSpPr>
          <p:cNvPr id="4" name="Tijdelijke aanduiding voor afbeelding 3">
            <a:extLst>
              <a:ext uri="{FF2B5EF4-FFF2-40B4-BE49-F238E27FC236}">
                <a16:creationId xmlns:a16="http://schemas.microsoft.com/office/drawing/2014/main" id="{857529D4-3C25-74EF-3C47-AFF2C8B0CFE9}"/>
              </a:ext>
            </a:extLst>
          </p:cNvPr>
          <p:cNvSpPr>
            <a:spLocks noGrp="1"/>
          </p:cNvSpPr>
          <p:nvPr>
            <p:ph type="pic" sz="quarter" idx="13" hasCustomPrompt="1"/>
          </p:nvPr>
        </p:nvSpPr>
        <p:spPr>
          <a:xfrm>
            <a:off x="9414728" y="470393"/>
            <a:ext cx="1029877" cy="583153"/>
          </a:xfrm>
        </p:spPr>
        <p:txBody>
          <a:bodyPr anchor="ctr">
            <a:normAutofit/>
          </a:bodyPr>
          <a:lstStyle>
            <a:lvl1pPr marL="0" indent="0" algn="ctr">
              <a:buNone/>
              <a:defRPr sz="1400"/>
            </a:lvl1pPr>
          </a:lstStyle>
          <a:p>
            <a:r>
              <a:rPr lang="nl-BE"/>
              <a:t>Voeg logo toe</a:t>
            </a:r>
          </a:p>
        </p:txBody>
      </p:sp>
      <p:sp>
        <p:nvSpPr>
          <p:cNvPr id="6" name="Tijdelijke aanduiding voor afbeelding 3">
            <a:extLst>
              <a:ext uri="{FF2B5EF4-FFF2-40B4-BE49-F238E27FC236}">
                <a16:creationId xmlns:a16="http://schemas.microsoft.com/office/drawing/2014/main" id="{16F8CA72-7F12-A2C6-542E-88232D1636A4}"/>
              </a:ext>
            </a:extLst>
          </p:cNvPr>
          <p:cNvSpPr>
            <a:spLocks noGrp="1"/>
          </p:cNvSpPr>
          <p:nvPr>
            <p:ph type="pic" sz="quarter" idx="14" hasCustomPrompt="1"/>
          </p:nvPr>
        </p:nvSpPr>
        <p:spPr>
          <a:xfrm>
            <a:off x="8114185" y="470393"/>
            <a:ext cx="1029877" cy="583153"/>
          </a:xfrm>
        </p:spPr>
        <p:txBody>
          <a:bodyPr anchor="ctr">
            <a:normAutofit/>
          </a:bodyPr>
          <a:lstStyle>
            <a:lvl1pPr marL="0" indent="0" algn="ctr">
              <a:buNone/>
              <a:defRPr sz="1400"/>
            </a:lvl1pPr>
          </a:lstStyle>
          <a:p>
            <a:r>
              <a:rPr lang="nl-BE"/>
              <a:t>Voeg logo toe</a:t>
            </a:r>
          </a:p>
        </p:txBody>
      </p:sp>
      <p:sp>
        <p:nvSpPr>
          <p:cNvPr id="8" name="Tekstvak 7">
            <a:extLst>
              <a:ext uri="{FF2B5EF4-FFF2-40B4-BE49-F238E27FC236}">
                <a16:creationId xmlns:a16="http://schemas.microsoft.com/office/drawing/2014/main" id="{33E63602-8A33-8790-DC3A-D5C95D8364EE}"/>
              </a:ext>
            </a:extLst>
          </p:cNvPr>
          <p:cNvSpPr txBox="1"/>
          <p:nvPr userDrawn="1"/>
        </p:nvSpPr>
        <p:spPr>
          <a:xfrm>
            <a:off x="1279242" y="768568"/>
            <a:ext cx="1689245" cy="338554"/>
          </a:xfrm>
          <a:prstGeom prst="rect">
            <a:avLst/>
          </a:prstGeom>
          <a:noFill/>
        </p:spPr>
        <p:txBody>
          <a:bodyPr wrap="square" rtlCol="0">
            <a:spAutoFit/>
          </a:bodyPr>
          <a:lstStyle/>
          <a:p>
            <a:r>
              <a:rPr lang="nl-BE" sz="1600">
                <a:latin typeface="Source Sans Pro" panose="020B0503030403020204" pitchFamily="34" charset="0"/>
                <a:ea typeface="Source Sans Pro" panose="020B0503030403020204" pitchFamily="34" charset="0"/>
              </a:rPr>
              <a:t>Projectmanager:</a:t>
            </a:r>
          </a:p>
        </p:txBody>
      </p:sp>
      <p:sp>
        <p:nvSpPr>
          <p:cNvPr id="9" name="Tijdelijke aanduiding voor tekst 9">
            <a:extLst>
              <a:ext uri="{FF2B5EF4-FFF2-40B4-BE49-F238E27FC236}">
                <a16:creationId xmlns:a16="http://schemas.microsoft.com/office/drawing/2014/main" id="{D580CEEE-B6D7-550F-099F-1E10D8E1AD94}"/>
              </a:ext>
            </a:extLst>
          </p:cNvPr>
          <p:cNvSpPr>
            <a:spLocks noGrp="1"/>
          </p:cNvSpPr>
          <p:nvPr>
            <p:ph type="body" sz="quarter" idx="15" hasCustomPrompt="1"/>
          </p:nvPr>
        </p:nvSpPr>
        <p:spPr>
          <a:xfrm>
            <a:off x="2777272" y="809979"/>
            <a:ext cx="2697162" cy="336550"/>
          </a:xfrm>
        </p:spPr>
        <p:txBody>
          <a:bodyPr>
            <a:normAutofit/>
          </a:bodyPr>
          <a:lstStyle>
            <a:lvl1pPr marL="0" indent="0">
              <a:buNone/>
              <a:defRPr sz="1600" b="1"/>
            </a:lvl1pPr>
          </a:lstStyle>
          <a:p>
            <a:pPr lvl="0"/>
            <a:r>
              <a:rPr lang="nl-NL"/>
              <a:t>Vul de naam in</a:t>
            </a:r>
            <a:endParaRPr lang="nl-BE"/>
          </a:p>
        </p:txBody>
      </p:sp>
    </p:spTree>
    <p:extLst>
      <p:ext uri="{BB962C8B-B14F-4D97-AF65-F5344CB8AC3E}">
        <p14:creationId xmlns:p14="http://schemas.microsoft.com/office/powerpoint/2010/main" val="3540337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jdlijn_jaren">
    <p:spTree>
      <p:nvGrpSpPr>
        <p:cNvPr id="1" name=""/>
        <p:cNvGrpSpPr/>
        <p:nvPr/>
      </p:nvGrpSpPr>
      <p:grpSpPr>
        <a:xfrm>
          <a:off x="0" y="0"/>
          <a:ext cx="0" cy="0"/>
          <a:chOff x="0" y="0"/>
          <a:chExt cx="0" cy="0"/>
        </a:xfrm>
      </p:grpSpPr>
      <p:sp>
        <p:nvSpPr>
          <p:cNvPr id="118" name="object 5">
            <a:extLst>
              <a:ext uri="{FF2B5EF4-FFF2-40B4-BE49-F238E27FC236}">
                <a16:creationId xmlns:a16="http://schemas.microsoft.com/office/drawing/2014/main" id="{281A0AB0-CE10-45CD-B41A-2DC870D9DD90}"/>
              </a:ext>
            </a:extLst>
          </p:cNvPr>
          <p:cNvSpPr/>
          <p:nvPr/>
        </p:nvSpPr>
        <p:spPr>
          <a:xfrm>
            <a:off x="1455758"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19" name="object 7">
            <a:extLst>
              <a:ext uri="{FF2B5EF4-FFF2-40B4-BE49-F238E27FC236}">
                <a16:creationId xmlns:a16="http://schemas.microsoft.com/office/drawing/2014/main" id="{4BA2B0D2-90A3-6835-45F4-8E0039F618A6}"/>
              </a:ext>
            </a:extLst>
          </p:cNvPr>
          <p:cNvSpPr/>
          <p:nvPr/>
        </p:nvSpPr>
        <p:spPr>
          <a:xfrm>
            <a:off x="939121"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20" name="object 7">
            <a:extLst>
              <a:ext uri="{FF2B5EF4-FFF2-40B4-BE49-F238E27FC236}">
                <a16:creationId xmlns:a16="http://schemas.microsoft.com/office/drawing/2014/main" id="{D91F7309-7A98-E45F-88AC-49D1674F5C4F}"/>
              </a:ext>
            </a:extLst>
          </p:cNvPr>
          <p:cNvSpPr/>
          <p:nvPr/>
        </p:nvSpPr>
        <p:spPr>
          <a:xfrm>
            <a:off x="3006920"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21" name="object 5">
            <a:extLst>
              <a:ext uri="{FF2B5EF4-FFF2-40B4-BE49-F238E27FC236}">
                <a16:creationId xmlns:a16="http://schemas.microsoft.com/office/drawing/2014/main" id="{A882F840-7964-F296-F139-04DD94295B50}"/>
              </a:ext>
            </a:extLst>
          </p:cNvPr>
          <p:cNvSpPr/>
          <p:nvPr/>
        </p:nvSpPr>
        <p:spPr>
          <a:xfrm flipH="1">
            <a:off x="1967676"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2" name="object 5">
            <a:extLst>
              <a:ext uri="{FF2B5EF4-FFF2-40B4-BE49-F238E27FC236}">
                <a16:creationId xmlns:a16="http://schemas.microsoft.com/office/drawing/2014/main" id="{7910A047-79C3-5EC7-B636-9135A3ED7E04}"/>
              </a:ext>
            </a:extLst>
          </p:cNvPr>
          <p:cNvSpPr/>
          <p:nvPr/>
        </p:nvSpPr>
        <p:spPr>
          <a:xfrm>
            <a:off x="2481874"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3" name="object 7">
            <a:extLst>
              <a:ext uri="{FF2B5EF4-FFF2-40B4-BE49-F238E27FC236}">
                <a16:creationId xmlns:a16="http://schemas.microsoft.com/office/drawing/2014/main" id="{20BB68E4-2128-5D8E-C80C-8B760C81E013}"/>
              </a:ext>
            </a:extLst>
          </p:cNvPr>
          <p:cNvSpPr/>
          <p:nvPr/>
        </p:nvSpPr>
        <p:spPr>
          <a:xfrm rot="5400000">
            <a:off x="1972396"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26" name="object 5">
            <a:extLst>
              <a:ext uri="{FF2B5EF4-FFF2-40B4-BE49-F238E27FC236}">
                <a16:creationId xmlns:a16="http://schemas.microsoft.com/office/drawing/2014/main" id="{1F099499-D3F0-1C40-629F-BB0600A01C8B}"/>
              </a:ext>
            </a:extLst>
          </p:cNvPr>
          <p:cNvSpPr/>
          <p:nvPr/>
        </p:nvSpPr>
        <p:spPr>
          <a:xfrm>
            <a:off x="3523557"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7" name="object 7">
            <a:extLst>
              <a:ext uri="{FF2B5EF4-FFF2-40B4-BE49-F238E27FC236}">
                <a16:creationId xmlns:a16="http://schemas.microsoft.com/office/drawing/2014/main" id="{B88B7AFC-5904-0A55-4123-25E05B8F7CB9}"/>
              </a:ext>
            </a:extLst>
          </p:cNvPr>
          <p:cNvSpPr/>
          <p:nvPr/>
        </p:nvSpPr>
        <p:spPr>
          <a:xfrm>
            <a:off x="5074719"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28" name="object 5">
            <a:extLst>
              <a:ext uri="{FF2B5EF4-FFF2-40B4-BE49-F238E27FC236}">
                <a16:creationId xmlns:a16="http://schemas.microsoft.com/office/drawing/2014/main" id="{64DEEAD5-9A0D-D77E-D448-42D96BE8B853}"/>
              </a:ext>
            </a:extLst>
          </p:cNvPr>
          <p:cNvSpPr/>
          <p:nvPr/>
        </p:nvSpPr>
        <p:spPr>
          <a:xfrm flipH="1">
            <a:off x="4051493"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9" name="object 5">
            <a:extLst>
              <a:ext uri="{FF2B5EF4-FFF2-40B4-BE49-F238E27FC236}">
                <a16:creationId xmlns:a16="http://schemas.microsoft.com/office/drawing/2014/main" id="{C33A0A5F-A8BD-C2E9-22CC-AF1AFEF6489E}"/>
              </a:ext>
            </a:extLst>
          </p:cNvPr>
          <p:cNvSpPr/>
          <p:nvPr/>
        </p:nvSpPr>
        <p:spPr>
          <a:xfrm>
            <a:off x="4549673"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0" name="object 7">
            <a:extLst>
              <a:ext uri="{FF2B5EF4-FFF2-40B4-BE49-F238E27FC236}">
                <a16:creationId xmlns:a16="http://schemas.microsoft.com/office/drawing/2014/main" id="{534069EF-F6FD-EAE5-FC61-6E592ABCFBC0}"/>
              </a:ext>
            </a:extLst>
          </p:cNvPr>
          <p:cNvSpPr/>
          <p:nvPr/>
        </p:nvSpPr>
        <p:spPr>
          <a:xfrm rot="5400000">
            <a:off x="4040195"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32" name="object 5">
            <a:extLst>
              <a:ext uri="{FF2B5EF4-FFF2-40B4-BE49-F238E27FC236}">
                <a16:creationId xmlns:a16="http://schemas.microsoft.com/office/drawing/2014/main" id="{32AA88DA-3684-3ACE-EDD1-4B33541D06AE}"/>
              </a:ext>
            </a:extLst>
          </p:cNvPr>
          <p:cNvSpPr/>
          <p:nvPr/>
        </p:nvSpPr>
        <p:spPr>
          <a:xfrm>
            <a:off x="5591356"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3" name="object 7">
            <a:extLst>
              <a:ext uri="{FF2B5EF4-FFF2-40B4-BE49-F238E27FC236}">
                <a16:creationId xmlns:a16="http://schemas.microsoft.com/office/drawing/2014/main" id="{3FC83914-0DC2-0B35-1360-8B2E6DE5E036}"/>
              </a:ext>
            </a:extLst>
          </p:cNvPr>
          <p:cNvSpPr/>
          <p:nvPr/>
        </p:nvSpPr>
        <p:spPr>
          <a:xfrm>
            <a:off x="7142519"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34" name="object 5">
            <a:extLst>
              <a:ext uri="{FF2B5EF4-FFF2-40B4-BE49-F238E27FC236}">
                <a16:creationId xmlns:a16="http://schemas.microsoft.com/office/drawing/2014/main" id="{85158602-BC2A-B498-59A7-1217F28DDAE1}"/>
              </a:ext>
            </a:extLst>
          </p:cNvPr>
          <p:cNvSpPr/>
          <p:nvPr/>
        </p:nvSpPr>
        <p:spPr>
          <a:xfrm flipH="1">
            <a:off x="6109230"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5" name="object 5">
            <a:extLst>
              <a:ext uri="{FF2B5EF4-FFF2-40B4-BE49-F238E27FC236}">
                <a16:creationId xmlns:a16="http://schemas.microsoft.com/office/drawing/2014/main" id="{08C0C08B-8E61-C884-D47C-2B99E5562EB5}"/>
              </a:ext>
            </a:extLst>
          </p:cNvPr>
          <p:cNvSpPr/>
          <p:nvPr/>
        </p:nvSpPr>
        <p:spPr>
          <a:xfrm>
            <a:off x="6617472"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6" name="object 7">
            <a:extLst>
              <a:ext uri="{FF2B5EF4-FFF2-40B4-BE49-F238E27FC236}">
                <a16:creationId xmlns:a16="http://schemas.microsoft.com/office/drawing/2014/main" id="{9DBFE3EE-A4E3-3743-16D2-45D85710F129}"/>
              </a:ext>
            </a:extLst>
          </p:cNvPr>
          <p:cNvSpPr/>
          <p:nvPr/>
        </p:nvSpPr>
        <p:spPr>
          <a:xfrm rot="5400000">
            <a:off x="6107994"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38" name="object 5">
            <a:extLst>
              <a:ext uri="{FF2B5EF4-FFF2-40B4-BE49-F238E27FC236}">
                <a16:creationId xmlns:a16="http://schemas.microsoft.com/office/drawing/2014/main" id="{048F6499-6937-70A7-A0B8-7593789D4B50}"/>
              </a:ext>
            </a:extLst>
          </p:cNvPr>
          <p:cNvSpPr/>
          <p:nvPr/>
        </p:nvSpPr>
        <p:spPr>
          <a:xfrm>
            <a:off x="7659155"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9" name="object 7">
            <a:extLst>
              <a:ext uri="{FF2B5EF4-FFF2-40B4-BE49-F238E27FC236}">
                <a16:creationId xmlns:a16="http://schemas.microsoft.com/office/drawing/2014/main" id="{920BDF6C-FEF9-D708-61B1-67920C6B113D}"/>
              </a:ext>
            </a:extLst>
          </p:cNvPr>
          <p:cNvSpPr/>
          <p:nvPr/>
        </p:nvSpPr>
        <p:spPr>
          <a:xfrm>
            <a:off x="9210318"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40" name="object 5">
            <a:extLst>
              <a:ext uri="{FF2B5EF4-FFF2-40B4-BE49-F238E27FC236}">
                <a16:creationId xmlns:a16="http://schemas.microsoft.com/office/drawing/2014/main" id="{304E3E09-FB93-0A2C-1E1F-77B6F3FA9B40}"/>
              </a:ext>
            </a:extLst>
          </p:cNvPr>
          <p:cNvSpPr/>
          <p:nvPr/>
        </p:nvSpPr>
        <p:spPr>
          <a:xfrm flipH="1">
            <a:off x="8181035"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1" name="object 5">
            <a:extLst>
              <a:ext uri="{FF2B5EF4-FFF2-40B4-BE49-F238E27FC236}">
                <a16:creationId xmlns:a16="http://schemas.microsoft.com/office/drawing/2014/main" id="{838194DE-969A-FBB9-AC24-79C16AE4E875}"/>
              </a:ext>
            </a:extLst>
          </p:cNvPr>
          <p:cNvSpPr/>
          <p:nvPr/>
        </p:nvSpPr>
        <p:spPr>
          <a:xfrm>
            <a:off x="8685271"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2" name="object 7">
            <a:extLst>
              <a:ext uri="{FF2B5EF4-FFF2-40B4-BE49-F238E27FC236}">
                <a16:creationId xmlns:a16="http://schemas.microsoft.com/office/drawing/2014/main" id="{86A1B1A3-8797-2B39-0707-5F9853A127D6}"/>
              </a:ext>
            </a:extLst>
          </p:cNvPr>
          <p:cNvSpPr/>
          <p:nvPr userDrawn="1"/>
        </p:nvSpPr>
        <p:spPr>
          <a:xfrm rot="5400000">
            <a:off x="8175793"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44" name="object 5">
            <a:extLst>
              <a:ext uri="{FF2B5EF4-FFF2-40B4-BE49-F238E27FC236}">
                <a16:creationId xmlns:a16="http://schemas.microsoft.com/office/drawing/2014/main" id="{0FE17419-0131-D117-7794-ADCC7B284558}"/>
              </a:ext>
            </a:extLst>
          </p:cNvPr>
          <p:cNvSpPr/>
          <p:nvPr/>
        </p:nvSpPr>
        <p:spPr>
          <a:xfrm>
            <a:off x="9726954"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5" name="object 7">
            <a:extLst>
              <a:ext uri="{FF2B5EF4-FFF2-40B4-BE49-F238E27FC236}">
                <a16:creationId xmlns:a16="http://schemas.microsoft.com/office/drawing/2014/main" id="{41D5477A-CF0E-D18D-C02C-E4F479AED8C7}"/>
              </a:ext>
            </a:extLst>
          </p:cNvPr>
          <p:cNvSpPr/>
          <p:nvPr/>
        </p:nvSpPr>
        <p:spPr>
          <a:xfrm>
            <a:off x="11278117"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46" name="object 5">
            <a:extLst>
              <a:ext uri="{FF2B5EF4-FFF2-40B4-BE49-F238E27FC236}">
                <a16:creationId xmlns:a16="http://schemas.microsoft.com/office/drawing/2014/main" id="{EF841217-926F-9ADB-03E8-D25E7F04FC68}"/>
              </a:ext>
            </a:extLst>
          </p:cNvPr>
          <p:cNvSpPr/>
          <p:nvPr/>
        </p:nvSpPr>
        <p:spPr>
          <a:xfrm flipH="1">
            <a:off x="10245232"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7" name="object 5">
            <a:extLst>
              <a:ext uri="{FF2B5EF4-FFF2-40B4-BE49-F238E27FC236}">
                <a16:creationId xmlns:a16="http://schemas.microsoft.com/office/drawing/2014/main" id="{907D374D-361C-EACF-EC6D-604D71C1FBDD}"/>
              </a:ext>
            </a:extLst>
          </p:cNvPr>
          <p:cNvSpPr/>
          <p:nvPr/>
        </p:nvSpPr>
        <p:spPr>
          <a:xfrm>
            <a:off x="10753070"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8" name="object 7">
            <a:extLst>
              <a:ext uri="{FF2B5EF4-FFF2-40B4-BE49-F238E27FC236}">
                <a16:creationId xmlns:a16="http://schemas.microsoft.com/office/drawing/2014/main" id="{7886354B-7532-B89C-6C44-164D5B5274D5}"/>
              </a:ext>
            </a:extLst>
          </p:cNvPr>
          <p:cNvSpPr/>
          <p:nvPr/>
        </p:nvSpPr>
        <p:spPr>
          <a:xfrm rot="5400000">
            <a:off x="10383241" y="1123253"/>
            <a:ext cx="0" cy="2348348"/>
          </a:xfrm>
          <a:custGeom>
            <a:avLst/>
            <a:gdLst/>
            <a:ahLst/>
            <a:cxnLst/>
            <a:rect l="l" t="t" r="r" b="b"/>
            <a:pathLst>
              <a:path h="2872104">
                <a:moveTo>
                  <a:pt x="0" y="0"/>
                </a:moveTo>
                <a:lnTo>
                  <a:pt x="0" y="2871749"/>
                </a:lnTo>
              </a:path>
            </a:pathLst>
          </a:custGeom>
          <a:ln w="25400">
            <a:solidFill>
              <a:srgbClr val="231F20"/>
            </a:solidFill>
            <a:prstDash val="solid"/>
            <a:headEnd type="arrow" w="med" len="sm"/>
          </a:ln>
        </p:spPr>
        <p:txBody>
          <a:bodyPr wrap="square" lIns="0" tIns="0" rIns="0" bIns="0" rtlCol="0"/>
          <a:lstStyle/>
          <a:p>
            <a:endParaRPr/>
          </a:p>
        </p:txBody>
      </p:sp>
      <p:sp>
        <p:nvSpPr>
          <p:cNvPr id="203" name="Tijdelijke aanduiding voor dianummer 5">
            <a:extLst>
              <a:ext uri="{FF2B5EF4-FFF2-40B4-BE49-F238E27FC236}">
                <a16:creationId xmlns:a16="http://schemas.microsoft.com/office/drawing/2014/main" id="{B748A854-9DD4-22CE-5C1C-5CF4DEDB7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2" name="Rechte verbindingslijn 1">
            <a:extLst>
              <a:ext uri="{FF2B5EF4-FFF2-40B4-BE49-F238E27FC236}">
                <a16:creationId xmlns:a16="http://schemas.microsoft.com/office/drawing/2014/main" id="{71787915-3B2B-2DE0-9515-2A00A092E92D}"/>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3" name="Titel 1">
            <a:extLst>
              <a:ext uri="{FF2B5EF4-FFF2-40B4-BE49-F238E27FC236}">
                <a16:creationId xmlns:a16="http://schemas.microsoft.com/office/drawing/2014/main" id="{FF3675D7-A700-674F-F4A0-13A27C365122}"/>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 name="Ovaal 3">
            <a:extLst>
              <a:ext uri="{FF2B5EF4-FFF2-40B4-BE49-F238E27FC236}">
                <a16:creationId xmlns:a16="http://schemas.microsoft.com/office/drawing/2014/main" id="{FA701998-8E3E-D126-B2AC-2DB0D5737232}"/>
              </a:ext>
            </a:extLst>
          </p:cNvPr>
          <p:cNvSpPr>
            <a:spLocks/>
          </p:cNvSpPr>
          <p:nvPr userDrawn="1"/>
        </p:nvSpPr>
        <p:spPr>
          <a:xfrm>
            <a:off x="907789"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CC53DAA2-E49C-E6C3-8102-6B67DDA713F8}"/>
              </a:ext>
            </a:extLst>
          </p:cNvPr>
          <p:cNvSpPr>
            <a:spLocks/>
          </p:cNvSpPr>
          <p:nvPr userDrawn="1"/>
        </p:nvSpPr>
        <p:spPr>
          <a:xfrm>
            <a:off x="2979185"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563E2B5F-CE91-7DFC-3D84-84AE7C1484C7}"/>
              </a:ext>
            </a:extLst>
          </p:cNvPr>
          <p:cNvSpPr>
            <a:spLocks/>
          </p:cNvSpPr>
          <p:nvPr userDrawn="1"/>
        </p:nvSpPr>
        <p:spPr>
          <a:xfrm>
            <a:off x="5041250"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3F2ED0C5-A540-783D-5A91-8FDCFCA96575}"/>
              </a:ext>
            </a:extLst>
          </p:cNvPr>
          <p:cNvSpPr>
            <a:spLocks/>
          </p:cNvSpPr>
          <p:nvPr userDrawn="1"/>
        </p:nvSpPr>
        <p:spPr>
          <a:xfrm>
            <a:off x="7112646"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CE8D1B71-07AB-A6BC-4148-269EB43F68F3}"/>
              </a:ext>
            </a:extLst>
          </p:cNvPr>
          <p:cNvSpPr>
            <a:spLocks/>
          </p:cNvSpPr>
          <p:nvPr userDrawn="1"/>
        </p:nvSpPr>
        <p:spPr>
          <a:xfrm>
            <a:off x="9174711"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99444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jdlijn maanden">
    <p:spTree>
      <p:nvGrpSpPr>
        <p:cNvPr id="1" name=""/>
        <p:cNvGrpSpPr/>
        <p:nvPr/>
      </p:nvGrpSpPr>
      <p:grpSpPr>
        <a:xfrm>
          <a:off x="0" y="0"/>
          <a:ext cx="0" cy="0"/>
          <a:chOff x="0" y="0"/>
          <a:chExt cx="0" cy="0"/>
        </a:xfrm>
      </p:grpSpPr>
      <p:sp>
        <p:nvSpPr>
          <p:cNvPr id="118" name="object 5">
            <a:extLst>
              <a:ext uri="{FF2B5EF4-FFF2-40B4-BE49-F238E27FC236}">
                <a16:creationId xmlns:a16="http://schemas.microsoft.com/office/drawing/2014/main" id="{281A0AB0-CE10-45CD-B41A-2DC870D9DD90}"/>
              </a:ext>
            </a:extLst>
          </p:cNvPr>
          <p:cNvSpPr/>
          <p:nvPr/>
        </p:nvSpPr>
        <p:spPr>
          <a:xfrm>
            <a:off x="1800704"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19" name="object 7">
            <a:extLst>
              <a:ext uri="{FF2B5EF4-FFF2-40B4-BE49-F238E27FC236}">
                <a16:creationId xmlns:a16="http://schemas.microsoft.com/office/drawing/2014/main" id="{4BA2B0D2-90A3-6835-45F4-8E0039F618A6}"/>
              </a:ext>
            </a:extLst>
          </p:cNvPr>
          <p:cNvSpPr/>
          <p:nvPr/>
        </p:nvSpPr>
        <p:spPr>
          <a:xfrm>
            <a:off x="939121"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21" name="object 5">
            <a:extLst>
              <a:ext uri="{FF2B5EF4-FFF2-40B4-BE49-F238E27FC236}">
                <a16:creationId xmlns:a16="http://schemas.microsoft.com/office/drawing/2014/main" id="{A882F840-7964-F296-F139-04DD94295B50}"/>
              </a:ext>
            </a:extLst>
          </p:cNvPr>
          <p:cNvSpPr/>
          <p:nvPr/>
        </p:nvSpPr>
        <p:spPr>
          <a:xfrm flipH="1">
            <a:off x="2662287"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2" name="object 5">
            <a:extLst>
              <a:ext uri="{FF2B5EF4-FFF2-40B4-BE49-F238E27FC236}">
                <a16:creationId xmlns:a16="http://schemas.microsoft.com/office/drawing/2014/main" id="{7910A047-79C3-5EC7-B636-9135A3ED7E04}"/>
              </a:ext>
            </a:extLst>
          </p:cNvPr>
          <p:cNvSpPr/>
          <p:nvPr/>
        </p:nvSpPr>
        <p:spPr>
          <a:xfrm>
            <a:off x="3523870"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3" name="object 7">
            <a:extLst>
              <a:ext uri="{FF2B5EF4-FFF2-40B4-BE49-F238E27FC236}">
                <a16:creationId xmlns:a16="http://schemas.microsoft.com/office/drawing/2014/main" id="{20BB68E4-2128-5D8E-C80C-8B760C81E013}"/>
              </a:ext>
            </a:extLst>
          </p:cNvPr>
          <p:cNvSpPr/>
          <p:nvPr/>
        </p:nvSpPr>
        <p:spPr>
          <a:xfrm rot="5400000">
            <a:off x="1972396"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26" name="object 5">
            <a:extLst>
              <a:ext uri="{FF2B5EF4-FFF2-40B4-BE49-F238E27FC236}">
                <a16:creationId xmlns:a16="http://schemas.microsoft.com/office/drawing/2014/main" id="{1F099499-D3F0-1C40-629F-BB0600A01C8B}"/>
              </a:ext>
            </a:extLst>
          </p:cNvPr>
          <p:cNvSpPr/>
          <p:nvPr/>
        </p:nvSpPr>
        <p:spPr>
          <a:xfrm>
            <a:off x="5247036"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8" name="object 5">
            <a:extLst>
              <a:ext uri="{FF2B5EF4-FFF2-40B4-BE49-F238E27FC236}">
                <a16:creationId xmlns:a16="http://schemas.microsoft.com/office/drawing/2014/main" id="{64DEEAD5-9A0D-D77E-D448-42D96BE8B853}"/>
              </a:ext>
            </a:extLst>
          </p:cNvPr>
          <p:cNvSpPr/>
          <p:nvPr/>
        </p:nvSpPr>
        <p:spPr>
          <a:xfrm flipH="1">
            <a:off x="6108619"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9" name="object 5">
            <a:extLst>
              <a:ext uri="{FF2B5EF4-FFF2-40B4-BE49-F238E27FC236}">
                <a16:creationId xmlns:a16="http://schemas.microsoft.com/office/drawing/2014/main" id="{C33A0A5F-A8BD-C2E9-22CC-AF1AFEF6489E}"/>
              </a:ext>
            </a:extLst>
          </p:cNvPr>
          <p:cNvSpPr/>
          <p:nvPr/>
        </p:nvSpPr>
        <p:spPr>
          <a:xfrm>
            <a:off x="6970202"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0" name="object 7">
            <a:extLst>
              <a:ext uri="{FF2B5EF4-FFF2-40B4-BE49-F238E27FC236}">
                <a16:creationId xmlns:a16="http://schemas.microsoft.com/office/drawing/2014/main" id="{534069EF-F6FD-EAE5-FC61-6E592ABCFBC0}"/>
              </a:ext>
            </a:extLst>
          </p:cNvPr>
          <p:cNvSpPr/>
          <p:nvPr/>
        </p:nvSpPr>
        <p:spPr>
          <a:xfrm rot="5400000">
            <a:off x="4040195"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32" name="object 5">
            <a:extLst>
              <a:ext uri="{FF2B5EF4-FFF2-40B4-BE49-F238E27FC236}">
                <a16:creationId xmlns:a16="http://schemas.microsoft.com/office/drawing/2014/main" id="{32AA88DA-3684-3ACE-EDD1-4B33541D06AE}"/>
              </a:ext>
            </a:extLst>
          </p:cNvPr>
          <p:cNvSpPr/>
          <p:nvPr/>
        </p:nvSpPr>
        <p:spPr>
          <a:xfrm>
            <a:off x="7831785"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4" name="object 5">
            <a:extLst>
              <a:ext uri="{FF2B5EF4-FFF2-40B4-BE49-F238E27FC236}">
                <a16:creationId xmlns:a16="http://schemas.microsoft.com/office/drawing/2014/main" id="{85158602-BC2A-B498-59A7-1217F28DDAE1}"/>
              </a:ext>
            </a:extLst>
          </p:cNvPr>
          <p:cNvSpPr/>
          <p:nvPr/>
        </p:nvSpPr>
        <p:spPr>
          <a:xfrm flipH="1">
            <a:off x="8693368"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5" name="object 5">
            <a:extLst>
              <a:ext uri="{FF2B5EF4-FFF2-40B4-BE49-F238E27FC236}">
                <a16:creationId xmlns:a16="http://schemas.microsoft.com/office/drawing/2014/main" id="{08C0C08B-8E61-C884-D47C-2B99E5562EB5}"/>
              </a:ext>
            </a:extLst>
          </p:cNvPr>
          <p:cNvSpPr/>
          <p:nvPr/>
        </p:nvSpPr>
        <p:spPr>
          <a:xfrm>
            <a:off x="9554951" y="2290658"/>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6" name="object 7">
            <a:extLst>
              <a:ext uri="{FF2B5EF4-FFF2-40B4-BE49-F238E27FC236}">
                <a16:creationId xmlns:a16="http://schemas.microsoft.com/office/drawing/2014/main" id="{9DBFE3EE-A4E3-3743-16D2-45D85710F129}"/>
              </a:ext>
            </a:extLst>
          </p:cNvPr>
          <p:cNvSpPr/>
          <p:nvPr/>
        </p:nvSpPr>
        <p:spPr>
          <a:xfrm rot="5400000">
            <a:off x="6107994" y="1264154"/>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38" name="object 5">
            <a:extLst>
              <a:ext uri="{FF2B5EF4-FFF2-40B4-BE49-F238E27FC236}">
                <a16:creationId xmlns:a16="http://schemas.microsoft.com/office/drawing/2014/main" id="{048F6499-6937-70A7-A0B8-7593789D4B50}"/>
              </a:ext>
            </a:extLst>
          </p:cNvPr>
          <p:cNvSpPr/>
          <p:nvPr/>
        </p:nvSpPr>
        <p:spPr>
          <a:xfrm>
            <a:off x="10416534" y="2297427"/>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5" name="object 7">
            <a:extLst>
              <a:ext uri="{FF2B5EF4-FFF2-40B4-BE49-F238E27FC236}">
                <a16:creationId xmlns:a16="http://schemas.microsoft.com/office/drawing/2014/main" id="{41D5477A-CF0E-D18D-C02C-E4F479AED8C7}"/>
              </a:ext>
            </a:extLst>
          </p:cNvPr>
          <p:cNvSpPr/>
          <p:nvPr/>
        </p:nvSpPr>
        <p:spPr>
          <a:xfrm>
            <a:off x="11278117" y="2297427"/>
            <a:ext cx="0" cy="3865828"/>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203" name="Tijdelijke aanduiding voor dianummer 5">
            <a:extLst>
              <a:ext uri="{FF2B5EF4-FFF2-40B4-BE49-F238E27FC236}">
                <a16:creationId xmlns:a16="http://schemas.microsoft.com/office/drawing/2014/main" id="{B748A854-9DD4-22CE-5C1C-5CF4DEDB7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2" name="Rechte verbindingslijn 1">
            <a:extLst>
              <a:ext uri="{FF2B5EF4-FFF2-40B4-BE49-F238E27FC236}">
                <a16:creationId xmlns:a16="http://schemas.microsoft.com/office/drawing/2014/main" id="{71787915-3B2B-2DE0-9515-2A00A092E92D}"/>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3" name="Titel 1">
            <a:extLst>
              <a:ext uri="{FF2B5EF4-FFF2-40B4-BE49-F238E27FC236}">
                <a16:creationId xmlns:a16="http://schemas.microsoft.com/office/drawing/2014/main" id="{FF3675D7-A700-674F-F4A0-13A27C365122}"/>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 name="object 5">
            <a:extLst>
              <a:ext uri="{FF2B5EF4-FFF2-40B4-BE49-F238E27FC236}">
                <a16:creationId xmlns:a16="http://schemas.microsoft.com/office/drawing/2014/main" id="{0FD6180A-18A3-6749-F760-D423457682B4}"/>
              </a:ext>
            </a:extLst>
          </p:cNvPr>
          <p:cNvSpPr/>
          <p:nvPr userDrawn="1"/>
        </p:nvSpPr>
        <p:spPr>
          <a:xfrm>
            <a:off x="4385453" y="2330540"/>
            <a:ext cx="0" cy="3888904"/>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6" name="object 7">
            <a:extLst>
              <a:ext uri="{FF2B5EF4-FFF2-40B4-BE49-F238E27FC236}">
                <a16:creationId xmlns:a16="http://schemas.microsoft.com/office/drawing/2014/main" id="{9F32C6A3-A2F8-FFDC-3631-9E5063F6292B}"/>
              </a:ext>
            </a:extLst>
          </p:cNvPr>
          <p:cNvSpPr/>
          <p:nvPr userDrawn="1"/>
        </p:nvSpPr>
        <p:spPr>
          <a:xfrm rot="5400000">
            <a:off x="8174542" y="1264260"/>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7" name="object 7">
            <a:extLst>
              <a:ext uri="{FF2B5EF4-FFF2-40B4-BE49-F238E27FC236}">
                <a16:creationId xmlns:a16="http://schemas.microsoft.com/office/drawing/2014/main" id="{7D274A98-A55D-A4EE-85A4-11EA82211178}"/>
              </a:ext>
            </a:extLst>
          </p:cNvPr>
          <p:cNvSpPr/>
          <p:nvPr userDrawn="1"/>
        </p:nvSpPr>
        <p:spPr>
          <a:xfrm rot="5400000">
            <a:off x="10237964" y="1263232"/>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9" name="Ovaal 8">
            <a:extLst>
              <a:ext uri="{FF2B5EF4-FFF2-40B4-BE49-F238E27FC236}">
                <a16:creationId xmlns:a16="http://schemas.microsoft.com/office/drawing/2014/main" id="{D1F16C3D-EC8D-7A6C-027C-7CD46EA3602C}"/>
              </a:ext>
            </a:extLst>
          </p:cNvPr>
          <p:cNvSpPr>
            <a:spLocks/>
          </p:cNvSpPr>
          <p:nvPr userDrawn="1"/>
        </p:nvSpPr>
        <p:spPr>
          <a:xfrm>
            <a:off x="11244930"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DBC37200-090E-2D35-F7C1-AF0D2085DDD4}"/>
              </a:ext>
            </a:extLst>
          </p:cNvPr>
          <p:cNvSpPr>
            <a:spLocks/>
          </p:cNvSpPr>
          <p:nvPr userDrawn="1"/>
        </p:nvSpPr>
        <p:spPr>
          <a:xfrm>
            <a:off x="10380534"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53DB5027-7046-799F-654D-B7D032E7AE34}"/>
              </a:ext>
            </a:extLst>
          </p:cNvPr>
          <p:cNvSpPr>
            <a:spLocks/>
          </p:cNvSpPr>
          <p:nvPr userDrawn="1"/>
        </p:nvSpPr>
        <p:spPr>
          <a:xfrm>
            <a:off x="9507114"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FEAA8C0B-2549-066F-E3B9-66573251868E}"/>
              </a:ext>
            </a:extLst>
          </p:cNvPr>
          <p:cNvSpPr>
            <a:spLocks/>
          </p:cNvSpPr>
          <p:nvPr userDrawn="1"/>
        </p:nvSpPr>
        <p:spPr>
          <a:xfrm>
            <a:off x="8654218"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0A140B2C-C20D-4FA5-C411-492C5A4CF3A6}"/>
              </a:ext>
            </a:extLst>
          </p:cNvPr>
          <p:cNvSpPr>
            <a:spLocks/>
          </p:cNvSpPr>
          <p:nvPr userDrawn="1"/>
        </p:nvSpPr>
        <p:spPr>
          <a:xfrm>
            <a:off x="7799320"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ADF4D317-E850-5D66-0E24-3724FC54A0BB}"/>
              </a:ext>
            </a:extLst>
          </p:cNvPr>
          <p:cNvSpPr>
            <a:spLocks/>
          </p:cNvSpPr>
          <p:nvPr userDrawn="1"/>
        </p:nvSpPr>
        <p:spPr>
          <a:xfrm>
            <a:off x="6931053"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BE8B2342-2E9D-523F-189B-9B6E7B5F2621}"/>
              </a:ext>
            </a:extLst>
          </p:cNvPr>
          <p:cNvSpPr>
            <a:spLocks/>
          </p:cNvSpPr>
          <p:nvPr userDrawn="1"/>
        </p:nvSpPr>
        <p:spPr>
          <a:xfrm>
            <a:off x="6098689"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a:extLst>
              <a:ext uri="{FF2B5EF4-FFF2-40B4-BE49-F238E27FC236}">
                <a16:creationId xmlns:a16="http://schemas.microsoft.com/office/drawing/2014/main" id="{906E69A8-5962-D76E-A61E-E54F49565DCE}"/>
              </a:ext>
            </a:extLst>
          </p:cNvPr>
          <p:cNvSpPr>
            <a:spLocks/>
          </p:cNvSpPr>
          <p:nvPr userDrawn="1"/>
        </p:nvSpPr>
        <p:spPr>
          <a:xfrm>
            <a:off x="5207887"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B9DB1B67-9358-229E-5B40-6C5854EDB681}"/>
              </a:ext>
            </a:extLst>
          </p:cNvPr>
          <p:cNvSpPr>
            <a:spLocks/>
          </p:cNvSpPr>
          <p:nvPr userDrawn="1"/>
        </p:nvSpPr>
        <p:spPr>
          <a:xfrm>
            <a:off x="4362770"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185ECACC-0D15-10E7-0F6D-AB2B8080BB85}"/>
              </a:ext>
            </a:extLst>
          </p:cNvPr>
          <p:cNvSpPr>
            <a:spLocks/>
          </p:cNvSpPr>
          <p:nvPr userDrawn="1"/>
        </p:nvSpPr>
        <p:spPr>
          <a:xfrm>
            <a:off x="3487870"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6C048CFE-267E-664C-7C07-7FE99027E1F0}"/>
              </a:ext>
            </a:extLst>
          </p:cNvPr>
          <p:cNvSpPr>
            <a:spLocks/>
          </p:cNvSpPr>
          <p:nvPr userDrawn="1"/>
        </p:nvSpPr>
        <p:spPr>
          <a:xfrm>
            <a:off x="2637048"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5A325915-5FBE-A25C-FBC2-4A531CA0EB2F}"/>
              </a:ext>
            </a:extLst>
          </p:cNvPr>
          <p:cNvSpPr>
            <a:spLocks/>
          </p:cNvSpPr>
          <p:nvPr userDrawn="1"/>
        </p:nvSpPr>
        <p:spPr>
          <a:xfrm>
            <a:off x="1771476"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a:extLst>
              <a:ext uri="{FF2B5EF4-FFF2-40B4-BE49-F238E27FC236}">
                <a16:creationId xmlns:a16="http://schemas.microsoft.com/office/drawing/2014/main" id="{1BA0157C-1B1D-19E7-34CF-A89CB3022F7D}"/>
              </a:ext>
            </a:extLst>
          </p:cNvPr>
          <p:cNvSpPr>
            <a:spLocks/>
          </p:cNvSpPr>
          <p:nvPr userDrawn="1"/>
        </p:nvSpPr>
        <p:spPr>
          <a:xfrm>
            <a:off x="907789" y="225077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4045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C31EF300-FFD4-BF2D-0602-8F64D722E306}"/>
              </a:ext>
            </a:extLst>
          </p:cNvPr>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7" name="Titel 1">
            <a:extLst>
              <a:ext uri="{FF2B5EF4-FFF2-40B4-BE49-F238E27FC236}">
                <a16:creationId xmlns:a16="http://schemas.microsoft.com/office/drawing/2014/main" id="{147665E5-7CEB-0A7A-2EC3-41D37758CBB4}"/>
              </a:ext>
            </a:extLst>
          </p:cNvPr>
          <p:cNvSpPr>
            <a:spLocks noGrp="1"/>
          </p:cNvSpPr>
          <p:nvPr>
            <p:ph type="title" hasCustomPrompt="1"/>
          </p:nvPr>
        </p:nvSpPr>
        <p:spPr>
          <a:xfrm>
            <a:off x="7188258" y="542538"/>
            <a:ext cx="4156877" cy="1370313"/>
          </a:xfrm>
        </p:spPr>
        <p:txBody>
          <a:bodyPr anchor="t"/>
          <a:lstStyle/>
          <a:p>
            <a:r>
              <a:rPr lang="nl-NL"/>
              <a:t>Klik om stijl te bewerken </a:t>
            </a:r>
            <a:endParaRPr lang="nl-BE"/>
          </a:p>
        </p:txBody>
      </p:sp>
      <p:cxnSp>
        <p:nvCxnSpPr>
          <p:cNvPr id="8" name="Rechte verbindingslijn 7">
            <a:extLst>
              <a:ext uri="{FF2B5EF4-FFF2-40B4-BE49-F238E27FC236}">
                <a16:creationId xmlns:a16="http://schemas.microsoft.com/office/drawing/2014/main" id="{9B1FC10A-3A00-EF6F-D7B5-33A11A2FAC10}"/>
              </a:ext>
            </a:extLst>
          </p:cNvPr>
          <p:cNvCxnSpPr>
            <a:cxnSpLocks/>
          </p:cNvCxnSpPr>
          <p:nvPr userDrawn="1"/>
        </p:nvCxnSpPr>
        <p:spPr>
          <a:xfrm>
            <a:off x="7292356" y="542538"/>
            <a:ext cx="60368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0" name="Tijdelijke aanduiding voor tekst 2">
            <a:extLst>
              <a:ext uri="{FF2B5EF4-FFF2-40B4-BE49-F238E27FC236}">
                <a16:creationId xmlns:a16="http://schemas.microsoft.com/office/drawing/2014/main" id="{2794CA8B-A6DD-9B91-AB44-0976D9F1072C}"/>
              </a:ext>
            </a:extLst>
          </p:cNvPr>
          <p:cNvSpPr>
            <a:spLocks noGrp="1"/>
          </p:cNvSpPr>
          <p:nvPr>
            <p:ph type="body" idx="1"/>
          </p:nvPr>
        </p:nvSpPr>
        <p:spPr>
          <a:xfrm>
            <a:off x="7196924" y="2074453"/>
            <a:ext cx="4156876" cy="9465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Tijdelijke aanduiding voor inhoud 3">
            <a:extLst>
              <a:ext uri="{FF2B5EF4-FFF2-40B4-BE49-F238E27FC236}">
                <a16:creationId xmlns:a16="http://schemas.microsoft.com/office/drawing/2014/main" id="{21852EAF-5551-67D0-C08F-35B413DC426F}"/>
              </a:ext>
            </a:extLst>
          </p:cNvPr>
          <p:cNvSpPr>
            <a:spLocks noGrp="1"/>
          </p:cNvSpPr>
          <p:nvPr>
            <p:ph sz="half" idx="2"/>
          </p:nvPr>
        </p:nvSpPr>
        <p:spPr>
          <a:xfrm>
            <a:off x="7196924" y="3125520"/>
            <a:ext cx="4156876" cy="308078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Rechthoek 11">
            <a:extLst>
              <a:ext uri="{FF2B5EF4-FFF2-40B4-BE49-F238E27FC236}">
                <a16:creationId xmlns:a16="http://schemas.microsoft.com/office/drawing/2014/main" id="{9347D88C-019A-69DB-94B8-272BC757781F}"/>
              </a:ext>
            </a:extLst>
          </p:cNvPr>
          <p:cNvSpPr/>
          <p:nvPr userDrawn="1"/>
        </p:nvSpPr>
        <p:spPr>
          <a:xfrm>
            <a:off x="838199" y="542538"/>
            <a:ext cx="5923721" cy="415459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tekst 2">
            <a:extLst>
              <a:ext uri="{FF2B5EF4-FFF2-40B4-BE49-F238E27FC236}">
                <a16:creationId xmlns:a16="http://schemas.microsoft.com/office/drawing/2014/main" id="{38435CC9-6A40-F789-D997-C8B35D1169EC}"/>
              </a:ext>
            </a:extLst>
          </p:cNvPr>
          <p:cNvSpPr>
            <a:spLocks noGrp="1"/>
          </p:cNvSpPr>
          <p:nvPr>
            <p:ph type="body" idx="13" hasCustomPrompt="1"/>
          </p:nvPr>
        </p:nvSpPr>
        <p:spPr>
          <a:xfrm>
            <a:off x="1331944" y="844998"/>
            <a:ext cx="4919998" cy="482022"/>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Name</a:t>
            </a:r>
          </a:p>
        </p:txBody>
      </p:sp>
      <p:sp>
        <p:nvSpPr>
          <p:cNvPr id="15" name="Tijdelijke aanduiding voor tekst 2">
            <a:extLst>
              <a:ext uri="{FF2B5EF4-FFF2-40B4-BE49-F238E27FC236}">
                <a16:creationId xmlns:a16="http://schemas.microsoft.com/office/drawing/2014/main" id="{565D9678-7299-3BF4-19CC-8F1D05C1E71A}"/>
              </a:ext>
            </a:extLst>
          </p:cNvPr>
          <p:cNvSpPr>
            <a:spLocks noGrp="1"/>
          </p:cNvSpPr>
          <p:nvPr>
            <p:ph type="body" idx="14" hasCustomPrompt="1"/>
          </p:nvPr>
        </p:nvSpPr>
        <p:spPr>
          <a:xfrm>
            <a:off x="1331944" y="2581497"/>
            <a:ext cx="4919998" cy="482022"/>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err="1"/>
              <a:t>Experience</a:t>
            </a:r>
            <a:endParaRPr lang="nl-NL"/>
          </a:p>
        </p:txBody>
      </p:sp>
      <p:sp>
        <p:nvSpPr>
          <p:cNvPr id="16" name="Tijdelijke aanduiding voor inhoud 3">
            <a:extLst>
              <a:ext uri="{FF2B5EF4-FFF2-40B4-BE49-F238E27FC236}">
                <a16:creationId xmlns:a16="http://schemas.microsoft.com/office/drawing/2014/main" id="{69B77A1E-CAB3-EB5B-46F3-AB3B86C68905}"/>
              </a:ext>
            </a:extLst>
          </p:cNvPr>
          <p:cNvSpPr>
            <a:spLocks noGrp="1"/>
          </p:cNvSpPr>
          <p:nvPr>
            <p:ph sz="half" idx="15" hasCustomPrompt="1"/>
          </p:nvPr>
        </p:nvSpPr>
        <p:spPr>
          <a:xfrm>
            <a:off x="1331944" y="1389569"/>
            <a:ext cx="4919998" cy="1096904"/>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BE"/>
              <a:t>Klik hier voor tekst</a:t>
            </a:r>
          </a:p>
        </p:txBody>
      </p:sp>
      <p:sp>
        <p:nvSpPr>
          <p:cNvPr id="17" name="Tijdelijke aanduiding voor inhoud 3">
            <a:extLst>
              <a:ext uri="{FF2B5EF4-FFF2-40B4-BE49-F238E27FC236}">
                <a16:creationId xmlns:a16="http://schemas.microsoft.com/office/drawing/2014/main" id="{BF3425CD-2350-587A-1910-9725F668F541}"/>
              </a:ext>
            </a:extLst>
          </p:cNvPr>
          <p:cNvSpPr>
            <a:spLocks noGrp="1"/>
          </p:cNvSpPr>
          <p:nvPr>
            <p:ph sz="half" idx="16" hasCustomPrompt="1"/>
          </p:nvPr>
        </p:nvSpPr>
        <p:spPr>
          <a:xfrm>
            <a:off x="1331944" y="3126068"/>
            <a:ext cx="4919998" cy="1344920"/>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BE"/>
              <a:t>Klik hier voor tekst</a:t>
            </a:r>
          </a:p>
        </p:txBody>
      </p:sp>
      <p:sp>
        <p:nvSpPr>
          <p:cNvPr id="18" name="Tijdelijke aanduiding voor afbeelding 10">
            <a:extLst>
              <a:ext uri="{FF2B5EF4-FFF2-40B4-BE49-F238E27FC236}">
                <a16:creationId xmlns:a16="http://schemas.microsoft.com/office/drawing/2014/main" id="{C50D98BE-A756-54D3-AE74-A61163379574}"/>
              </a:ext>
            </a:extLst>
          </p:cNvPr>
          <p:cNvSpPr>
            <a:spLocks noGrp="1"/>
          </p:cNvSpPr>
          <p:nvPr>
            <p:ph type="pic" sz="quarter" idx="11" hasCustomPrompt="1"/>
          </p:nvPr>
        </p:nvSpPr>
        <p:spPr>
          <a:xfrm>
            <a:off x="838198" y="4759678"/>
            <a:ext cx="5923721" cy="1446628"/>
          </a:xfrm>
          <a:solidFill>
            <a:srgbClr val="E4EEF7"/>
          </a:solidFill>
        </p:spPr>
        <p:txBody>
          <a:bodyPr anchor="ctr"/>
          <a:lstStyle>
            <a:lvl1pPr marL="0" indent="0" algn="ctr">
              <a:buNone/>
              <a:defRPr b="1"/>
            </a:lvl1pPr>
          </a:lstStyle>
          <a:p>
            <a:r>
              <a:rPr lang="nl-BE"/>
              <a:t>Voeg hier een afbeelding toe</a:t>
            </a:r>
          </a:p>
        </p:txBody>
      </p:sp>
    </p:spTree>
    <p:extLst>
      <p:ext uri="{BB962C8B-B14F-4D97-AF65-F5344CB8AC3E}">
        <p14:creationId xmlns:p14="http://schemas.microsoft.com/office/powerpoint/2010/main" val="186525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llustraties">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78E5C74C-C9D7-945C-F2C8-90AC6DC6CB29}"/>
              </a:ext>
            </a:extLst>
          </p:cNvPr>
          <p:cNvCxnSpPr>
            <a:cxnSpLocks/>
          </p:cNvCxnSpPr>
          <p:nvPr userDrawn="1"/>
        </p:nvCxnSpPr>
        <p:spPr>
          <a:xfrm>
            <a:off x="815298" y="542538"/>
            <a:ext cx="561347" cy="0"/>
          </a:xfrm>
          <a:prstGeom prst="line">
            <a:avLst/>
          </a:prstGeom>
          <a:ln w="57150">
            <a:solidFill>
              <a:srgbClr val="C2BD2B"/>
            </a:solidFill>
          </a:ln>
        </p:spPr>
        <p:style>
          <a:lnRef idx="1">
            <a:schemeClr val="accent1"/>
          </a:lnRef>
          <a:fillRef idx="0">
            <a:schemeClr val="accent1"/>
          </a:fillRef>
          <a:effectRef idx="0">
            <a:schemeClr val="accent1"/>
          </a:effectRef>
          <a:fontRef idx="minor">
            <a:schemeClr val="tx1"/>
          </a:fontRef>
        </p:style>
      </p:cxnSp>
      <p:sp>
        <p:nvSpPr>
          <p:cNvPr id="10" name="Tijdelijke aanduiding voor afbeelding 10">
            <a:extLst>
              <a:ext uri="{FF2B5EF4-FFF2-40B4-BE49-F238E27FC236}">
                <a16:creationId xmlns:a16="http://schemas.microsoft.com/office/drawing/2014/main" id="{314E8797-C638-EEDA-83F6-9ED6364F4435}"/>
              </a:ext>
            </a:extLst>
          </p:cNvPr>
          <p:cNvSpPr>
            <a:spLocks noGrp="1"/>
          </p:cNvSpPr>
          <p:nvPr>
            <p:ph type="pic" sz="quarter" idx="11"/>
          </p:nvPr>
        </p:nvSpPr>
        <p:spPr>
          <a:xfrm>
            <a:off x="815298" y="1399068"/>
            <a:ext cx="1074018" cy="1049664"/>
          </a:xfrm>
          <a:noFill/>
        </p:spPr>
        <p:txBody>
          <a:bodyPr anchor="ctr">
            <a:normAutofit/>
          </a:bodyPr>
          <a:lstStyle>
            <a:lvl1pPr marL="0" indent="0" algn="ctr">
              <a:buNone/>
              <a:defRPr sz="1100" b="1"/>
            </a:lvl1pPr>
          </a:lstStyle>
          <a:p>
            <a:endParaRPr lang="nl-BE"/>
          </a:p>
        </p:txBody>
      </p:sp>
      <p:sp>
        <p:nvSpPr>
          <p:cNvPr id="2" name="Tijdelijke aanduiding voor afbeelding 10">
            <a:extLst>
              <a:ext uri="{FF2B5EF4-FFF2-40B4-BE49-F238E27FC236}">
                <a16:creationId xmlns:a16="http://schemas.microsoft.com/office/drawing/2014/main" id="{5D8441D3-2A23-A7CA-54C8-0E2B36BF447D}"/>
              </a:ext>
            </a:extLst>
          </p:cNvPr>
          <p:cNvSpPr>
            <a:spLocks noGrp="1"/>
          </p:cNvSpPr>
          <p:nvPr>
            <p:ph type="pic" sz="quarter" idx="12"/>
          </p:nvPr>
        </p:nvSpPr>
        <p:spPr>
          <a:xfrm>
            <a:off x="2130820" y="1399068"/>
            <a:ext cx="1074018" cy="1049664"/>
          </a:xfrm>
          <a:noFill/>
        </p:spPr>
        <p:txBody>
          <a:bodyPr anchor="ctr">
            <a:normAutofit/>
          </a:bodyPr>
          <a:lstStyle>
            <a:lvl1pPr marL="0" indent="0" algn="ctr">
              <a:buNone/>
              <a:defRPr sz="1100" b="1"/>
            </a:lvl1pPr>
          </a:lstStyle>
          <a:p>
            <a:endParaRPr lang="nl-BE"/>
          </a:p>
        </p:txBody>
      </p:sp>
      <p:sp>
        <p:nvSpPr>
          <p:cNvPr id="3" name="Tijdelijke aanduiding voor afbeelding 10">
            <a:extLst>
              <a:ext uri="{FF2B5EF4-FFF2-40B4-BE49-F238E27FC236}">
                <a16:creationId xmlns:a16="http://schemas.microsoft.com/office/drawing/2014/main" id="{206E47F7-DD2F-34A4-497F-F2F3270D95A3}"/>
              </a:ext>
            </a:extLst>
          </p:cNvPr>
          <p:cNvSpPr>
            <a:spLocks noGrp="1"/>
          </p:cNvSpPr>
          <p:nvPr>
            <p:ph type="pic" sz="quarter" idx="13"/>
          </p:nvPr>
        </p:nvSpPr>
        <p:spPr>
          <a:xfrm>
            <a:off x="3446342" y="1399068"/>
            <a:ext cx="1074018" cy="1049664"/>
          </a:xfrm>
          <a:noFill/>
        </p:spPr>
        <p:txBody>
          <a:bodyPr anchor="ctr">
            <a:normAutofit/>
          </a:bodyPr>
          <a:lstStyle>
            <a:lvl1pPr marL="0" indent="0" algn="ctr">
              <a:buNone/>
              <a:defRPr sz="1100" b="1"/>
            </a:lvl1pPr>
          </a:lstStyle>
          <a:p>
            <a:endParaRPr lang="nl-BE"/>
          </a:p>
        </p:txBody>
      </p:sp>
      <p:sp>
        <p:nvSpPr>
          <p:cNvPr id="4" name="Tijdelijke aanduiding voor afbeelding 10">
            <a:extLst>
              <a:ext uri="{FF2B5EF4-FFF2-40B4-BE49-F238E27FC236}">
                <a16:creationId xmlns:a16="http://schemas.microsoft.com/office/drawing/2014/main" id="{28DB894E-A328-568F-334B-0599271D470D}"/>
              </a:ext>
            </a:extLst>
          </p:cNvPr>
          <p:cNvSpPr>
            <a:spLocks noGrp="1"/>
          </p:cNvSpPr>
          <p:nvPr>
            <p:ph type="pic" sz="quarter" idx="14"/>
          </p:nvPr>
        </p:nvSpPr>
        <p:spPr>
          <a:xfrm>
            <a:off x="4761864" y="1399068"/>
            <a:ext cx="1074018" cy="1049664"/>
          </a:xfrm>
          <a:noFill/>
        </p:spPr>
        <p:txBody>
          <a:bodyPr anchor="ctr">
            <a:normAutofit/>
          </a:bodyPr>
          <a:lstStyle>
            <a:lvl1pPr marL="0" indent="0" algn="ctr">
              <a:buNone/>
              <a:defRPr sz="1100" b="1"/>
            </a:lvl1pPr>
          </a:lstStyle>
          <a:p>
            <a:endParaRPr lang="nl-BE"/>
          </a:p>
        </p:txBody>
      </p:sp>
      <p:sp>
        <p:nvSpPr>
          <p:cNvPr id="5" name="Tijdelijke aanduiding voor afbeelding 10">
            <a:extLst>
              <a:ext uri="{FF2B5EF4-FFF2-40B4-BE49-F238E27FC236}">
                <a16:creationId xmlns:a16="http://schemas.microsoft.com/office/drawing/2014/main" id="{116E26F7-5343-8FCA-9CE0-655441EF1BCC}"/>
              </a:ext>
            </a:extLst>
          </p:cNvPr>
          <p:cNvSpPr>
            <a:spLocks noGrp="1"/>
          </p:cNvSpPr>
          <p:nvPr>
            <p:ph type="pic" sz="quarter" idx="15"/>
          </p:nvPr>
        </p:nvSpPr>
        <p:spPr>
          <a:xfrm>
            <a:off x="7392906" y="1399068"/>
            <a:ext cx="1074018" cy="1049664"/>
          </a:xfrm>
          <a:noFill/>
        </p:spPr>
        <p:txBody>
          <a:bodyPr anchor="ctr">
            <a:normAutofit/>
          </a:bodyPr>
          <a:lstStyle>
            <a:lvl1pPr marL="0" indent="0" algn="ctr">
              <a:buNone/>
              <a:defRPr sz="1100" b="1"/>
            </a:lvl1pPr>
          </a:lstStyle>
          <a:p>
            <a:endParaRPr lang="nl-BE"/>
          </a:p>
        </p:txBody>
      </p:sp>
      <p:sp>
        <p:nvSpPr>
          <p:cNvPr id="6" name="Tijdelijke aanduiding voor afbeelding 10">
            <a:extLst>
              <a:ext uri="{FF2B5EF4-FFF2-40B4-BE49-F238E27FC236}">
                <a16:creationId xmlns:a16="http://schemas.microsoft.com/office/drawing/2014/main" id="{8FE82D2C-7710-113A-4E9A-1F17A8316A74}"/>
              </a:ext>
            </a:extLst>
          </p:cNvPr>
          <p:cNvSpPr>
            <a:spLocks noGrp="1"/>
          </p:cNvSpPr>
          <p:nvPr>
            <p:ph type="pic" sz="quarter" idx="16"/>
          </p:nvPr>
        </p:nvSpPr>
        <p:spPr>
          <a:xfrm>
            <a:off x="6077386" y="1399068"/>
            <a:ext cx="1074018" cy="1049664"/>
          </a:xfrm>
          <a:noFill/>
        </p:spPr>
        <p:txBody>
          <a:bodyPr anchor="ctr">
            <a:normAutofit/>
          </a:bodyPr>
          <a:lstStyle>
            <a:lvl1pPr marL="0" indent="0" algn="ctr">
              <a:buNone/>
              <a:defRPr sz="1100" b="1"/>
            </a:lvl1pPr>
          </a:lstStyle>
          <a:p>
            <a:endParaRPr lang="nl-BE"/>
          </a:p>
        </p:txBody>
      </p:sp>
      <p:sp>
        <p:nvSpPr>
          <p:cNvPr id="24" name="Tijdelijke aanduiding voor afbeelding 10">
            <a:extLst>
              <a:ext uri="{FF2B5EF4-FFF2-40B4-BE49-F238E27FC236}">
                <a16:creationId xmlns:a16="http://schemas.microsoft.com/office/drawing/2014/main" id="{B34511C6-BB76-63BD-24ED-14B62A7BEB5A}"/>
              </a:ext>
            </a:extLst>
          </p:cNvPr>
          <p:cNvSpPr>
            <a:spLocks noGrp="1"/>
          </p:cNvSpPr>
          <p:nvPr>
            <p:ph type="pic" sz="quarter" idx="29"/>
          </p:nvPr>
        </p:nvSpPr>
        <p:spPr>
          <a:xfrm>
            <a:off x="8708426" y="1399068"/>
            <a:ext cx="1074018" cy="1049664"/>
          </a:xfrm>
          <a:noFill/>
        </p:spPr>
        <p:txBody>
          <a:bodyPr anchor="ctr">
            <a:normAutofit/>
          </a:bodyPr>
          <a:lstStyle>
            <a:lvl1pPr marL="0" indent="0" algn="ctr">
              <a:buNone/>
              <a:defRPr sz="1100" b="1"/>
            </a:lvl1pPr>
          </a:lstStyle>
          <a:p>
            <a:endParaRPr lang="nl-BE"/>
          </a:p>
        </p:txBody>
      </p:sp>
      <p:sp>
        <p:nvSpPr>
          <p:cNvPr id="25" name="Tijdelijke aanduiding voor afbeelding 10">
            <a:extLst>
              <a:ext uri="{FF2B5EF4-FFF2-40B4-BE49-F238E27FC236}">
                <a16:creationId xmlns:a16="http://schemas.microsoft.com/office/drawing/2014/main" id="{21965F81-694B-15D5-2793-64D2A9472C06}"/>
              </a:ext>
            </a:extLst>
          </p:cNvPr>
          <p:cNvSpPr>
            <a:spLocks noGrp="1"/>
          </p:cNvSpPr>
          <p:nvPr>
            <p:ph type="pic" sz="quarter" idx="30"/>
          </p:nvPr>
        </p:nvSpPr>
        <p:spPr>
          <a:xfrm>
            <a:off x="10029456" y="1399068"/>
            <a:ext cx="1074018" cy="1049664"/>
          </a:xfrm>
          <a:noFill/>
        </p:spPr>
        <p:txBody>
          <a:bodyPr anchor="ctr">
            <a:normAutofit/>
          </a:bodyPr>
          <a:lstStyle>
            <a:lvl1pPr marL="0" indent="0" algn="ctr">
              <a:buNone/>
              <a:defRPr sz="1100" b="1"/>
            </a:lvl1pPr>
          </a:lstStyle>
          <a:p>
            <a:endParaRPr lang="nl-BE"/>
          </a:p>
        </p:txBody>
      </p:sp>
      <p:sp>
        <p:nvSpPr>
          <p:cNvPr id="26" name="Tijdelijke aanduiding voor afbeelding 10">
            <a:extLst>
              <a:ext uri="{FF2B5EF4-FFF2-40B4-BE49-F238E27FC236}">
                <a16:creationId xmlns:a16="http://schemas.microsoft.com/office/drawing/2014/main" id="{026EBEC6-4B0C-8B7D-E624-0F4BBEB7D94A}"/>
              </a:ext>
            </a:extLst>
          </p:cNvPr>
          <p:cNvSpPr>
            <a:spLocks noGrp="1"/>
          </p:cNvSpPr>
          <p:nvPr>
            <p:ph type="pic" sz="quarter" idx="31"/>
          </p:nvPr>
        </p:nvSpPr>
        <p:spPr>
          <a:xfrm>
            <a:off x="815298" y="2607936"/>
            <a:ext cx="1074018" cy="1049664"/>
          </a:xfrm>
          <a:noFill/>
        </p:spPr>
        <p:txBody>
          <a:bodyPr anchor="ctr">
            <a:normAutofit/>
          </a:bodyPr>
          <a:lstStyle>
            <a:lvl1pPr marL="0" indent="0" algn="ctr">
              <a:buNone/>
              <a:defRPr sz="1100" b="1"/>
            </a:lvl1pPr>
          </a:lstStyle>
          <a:p>
            <a:endParaRPr lang="nl-BE"/>
          </a:p>
        </p:txBody>
      </p:sp>
      <p:sp>
        <p:nvSpPr>
          <p:cNvPr id="27" name="Tijdelijke aanduiding voor afbeelding 10">
            <a:extLst>
              <a:ext uri="{FF2B5EF4-FFF2-40B4-BE49-F238E27FC236}">
                <a16:creationId xmlns:a16="http://schemas.microsoft.com/office/drawing/2014/main" id="{F6D5BC52-8071-3C2C-9F60-59F04B136D1F}"/>
              </a:ext>
            </a:extLst>
          </p:cNvPr>
          <p:cNvSpPr>
            <a:spLocks noGrp="1"/>
          </p:cNvSpPr>
          <p:nvPr>
            <p:ph type="pic" sz="quarter" idx="32"/>
          </p:nvPr>
        </p:nvSpPr>
        <p:spPr>
          <a:xfrm>
            <a:off x="2130820" y="2607936"/>
            <a:ext cx="1074018" cy="1049664"/>
          </a:xfrm>
          <a:noFill/>
        </p:spPr>
        <p:txBody>
          <a:bodyPr anchor="ctr">
            <a:normAutofit/>
          </a:bodyPr>
          <a:lstStyle>
            <a:lvl1pPr marL="0" indent="0" algn="ctr">
              <a:buNone/>
              <a:defRPr sz="1100" b="1"/>
            </a:lvl1pPr>
          </a:lstStyle>
          <a:p>
            <a:endParaRPr lang="nl-BE"/>
          </a:p>
        </p:txBody>
      </p:sp>
      <p:sp>
        <p:nvSpPr>
          <p:cNvPr id="28" name="Tijdelijke aanduiding voor afbeelding 10">
            <a:extLst>
              <a:ext uri="{FF2B5EF4-FFF2-40B4-BE49-F238E27FC236}">
                <a16:creationId xmlns:a16="http://schemas.microsoft.com/office/drawing/2014/main" id="{B592D650-B049-562A-4451-C9532430CB29}"/>
              </a:ext>
            </a:extLst>
          </p:cNvPr>
          <p:cNvSpPr>
            <a:spLocks noGrp="1"/>
          </p:cNvSpPr>
          <p:nvPr>
            <p:ph type="pic" sz="quarter" idx="33"/>
          </p:nvPr>
        </p:nvSpPr>
        <p:spPr>
          <a:xfrm>
            <a:off x="3446342" y="2607936"/>
            <a:ext cx="1074018" cy="1049664"/>
          </a:xfrm>
          <a:noFill/>
        </p:spPr>
        <p:txBody>
          <a:bodyPr anchor="ctr">
            <a:normAutofit/>
          </a:bodyPr>
          <a:lstStyle>
            <a:lvl1pPr marL="0" indent="0" algn="ctr">
              <a:buNone/>
              <a:defRPr sz="1100" b="1"/>
            </a:lvl1pPr>
          </a:lstStyle>
          <a:p>
            <a:endParaRPr lang="nl-BE"/>
          </a:p>
        </p:txBody>
      </p:sp>
      <p:sp>
        <p:nvSpPr>
          <p:cNvPr id="29" name="Tijdelijke aanduiding voor afbeelding 10">
            <a:extLst>
              <a:ext uri="{FF2B5EF4-FFF2-40B4-BE49-F238E27FC236}">
                <a16:creationId xmlns:a16="http://schemas.microsoft.com/office/drawing/2014/main" id="{CC5F05B8-2F3C-623D-CDD0-575B96639906}"/>
              </a:ext>
            </a:extLst>
          </p:cNvPr>
          <p:cNvSpPr>
            <a:spLocks noGrp="1"/>
          </p:cNvSpPr>
          <p:nvPr>
            <p:ph type="pic" sz="quarter" idx="34"/>
          </p:nvPr>
        </p:nvSpPr>
        <p:spPr>
          <a:xfrm>
            <a:off x="4761864" y="2607936"/>
            <a:ext cx="1074018" cy="1049664"/>
          </a:xfrm>
          <a:noFill/>
        </p:spPr>
        <p:txBody>
          <a:bodyPr anchor="ctr">
            <a:normAutofit/>
          </a:bodyPr>
          <a:lstStyle>
            <a:lvl1pPr marL="0" indent="0" algn="ctr">
              <a:buNone/>
              <a:defRPr sz="1100" b="1"/>
            </a:lvl1pPr>
          </a:lstStyle>
          <a:p>
            <a:endParaRPr lang="nl-BE"/>
          </a:p>
        </p:txBody>
      </p:sp>
      <p:sp>
        <p:nvSpPr>
          <p:cNvPr id="30" name="Tijdelijke aanduiding voor afbeelding 10">
            <a:extLst>
              <a:ext uri="{FF2B5EF4-FFF2-40B4-BE49-F238E27FC236}">
                <a16:creationId xmlns:a16="http://schemas.microsoft.com/office/drawing/2014/main" id="{F7F7AADE-8C2A-AF27-CA49-45D4305239F3}"/>
              </a:ext>
            </a:extLst>
          </p:cNvPr>
          <p:cNvSpPr>
            <a:spLocks noGrp="1"/>
          </p:cNvSpPr>
          <p:nvPr>
            <p:ph type="pic" sz="quarter" idx="35"/>
          </p:nvPr>
        </p:nvSpPr>
        <p:spPr>
          <a:xfrm>
            <a:off x="7392906" y="2607936"/>
            <a:ext cx="1074018" cy="1049664"/>
          </a:xfrm>
          <a:noFill/>
        </p:spPr>
        <p:txBody>
          <a:bodyPr anchor="ctr">
            <a:normAutofit/>
          </a:bodyPr>
          <a:lstStyle>
            <a:lvl1pPr marL="0" indent="0" algn="ctr">
              <a:buNone/>
              <a:defRPr sz="1100" b="1"/>
            </a:lvl1pPr>
          </a:lstStyle>
          <a:p>
            <a:endParaRPr lang="nl-BE"/>
          </a:p>
        </p:txBody>
      </p:sp>
      <p:sp>
        <p:nvSpPr>
          <p:cNvPr id="31" name="Tijdelijke aanduiding voor afbeelding 10">
            <a:extLst>
              <a:ext uri="{FF2B5EF4-FFF2-40B4-BE49-F238E27FC236}">
                <a16:creationId xmlns:a16="http://schemas.microsoft.com/office/drawing/2014/main" id="{21646A46-3F4D-315E-3C2E-6E095C7AABCF}"/>
              </a:ext>
            </a:extLst>
          </p:cNvPr>
          <p:cNvSpPr>
            <a:spLocks noGrp="1"/>
          </p:cNvSpPr>
          <p:nvPr>
            <p:ph type="pic" sz="quarter" idx="36"/>
          </p:nvPr>
        </p:nvSpPr>
        <p:spPr>
          <a:xfrm>
            <a:off x="6077386" y="2607936"/>
            <a:ext cx="1074018" cy="1049664"/>
          </a:xfrm>
          <a:noFill/>
        </p:spPr>
        <p:txBody>
          <a:bodyPr anchor="ctr">
            <a:normAutofit/>
          </a:bodyPr>
          <a:lstStyle>
            <a:lvl1pPr marL="0" indent="0" algn="ctr">
              <a:buNone/>
              <a:defRPr sz="1100" b="1"/>
            </a:lvl1pPr>
          </a:lstStyle>
          <a:p>
            <a:endParaRPr lang="nl-BE"/>
          </a:p>
        </p:txBody>
      </p:sp>
      <p:sp>
        <p:nvSpPr>
          <p:cNvPr id="32" name="Tijdelijke aanduiding voor afbeelding 10">
            <a:extLst>
              <a:ext uri="{FF2B5EF4-FFF2-40B4-BE49-F238E27FC236}">
                <a16:creationId xmlns:a16="http://schemas.microsoft.com/office/drawing/2014/main" id="{F5A837C1-759C-6B2D-9CE2-5D3142C5341F}"/>
              </a:ext>
            </a:extLst>
          </p:cNvPr>
          <p:cNvSpPr>
            <a:spLocks noGrp="1"/>
          </p:cNvSpPr>
          <p:nvPr>
            <p:ph type="pic" sz="quarter" idx="37"/>
          </p:nvPr>
        </p:nvSpPr>
        <p:spPr>
          <a:xfrm>
            <a:off x="8708426" y="2607936"/>
            <a:ext cx="1074018" cy="1049664"/>
          </a:xfrm>
          <a:noFill/>
        </p:spPr>
        <p:txBody>
          <a:bodyPr anchor="ctr">
            <a:normAutofit/>
          </a:bodyPr>
          <a:lstStyle>
            <a:lvl1pPr marL="0" indent="0" algn="ctr">
              <a:buNone/>
              <a:defRPr sz="1100" b="1"/>
            </a:lvl1pPr>
          </a:lstStyle>
          <a:p>
            <a:endParaRPr lang="nl-BE"/>
          </a:p>
        </p:txBody>
      </p:sp>
      <p:sp>
        <p:nvSpPr>
          <p:cNvPr id="33" name="Tijdelijke aanduiding voor afbeelding 10">
            <a:extLst>
              <a:ext uri="{FF2B5EF4-FFF2-40B4-BE49-F238E27FC236}">
                <a16:creationId xmlns:a16="http://schemas.microsoft.com/office/drawing/2014/main" id="{5A8F6697-FAB4-4D8B-3199-86D7F16BEA1A}"/>
              </a:ext>
            </a:extLst>
          </p:cNvPr>
          <p:cNvSpPr>
            <a:spLocks noGrp="1"/>
          </p:cNvSpPr>
          <p:nvPr>
            <p:ph type="pic" sz="quarter" idx="38"/>
          </p:nvPr>
        </p:nvSpPr>
        <p:spPr>
          <a:xfrm>
            <a:off x="10029456" y="2607936"/>
            <a:ext cx="1074018" cy="1049664"/>
          </a:xfrm>
          <a:noFill/>
        </p:spPr>
        <p:txBody>
          <a:bodyPr anchor="ctr">
            <a:normAutofit/>
          </a:bodyPr>
          <a:lstStyle>
            <a:lvl1pPr marL="0" indent="0" algn="ctr">
              <a:buNone/>
              <a:defRPr sz="1100" b="1"/>
            </a:lvl1pPr>
          </a:lstStyle>
          <a:p>
            <a:endParaRPr lang="nl-BE"/>
          </a:p>
        </p:txBody>
      </p:sp>
      <p:sp>
        <p:nvSpPr>
          <p:cNvPr id="34" name="Tijdelijke aanduiding voor afbeelding 10">
            <a:extLst>
              <a:ext uri="{FF2B5EF4-FFF2-40B4-BE49-F238E27FC236}">
                <a16:creationId xmlns:a16="http://schemas.microsoft.com/office/drawing/2014/main" id="{92567EAF-B4DF-7B15-636B-54423909BE80}"/>
              </a:ext>
            </a:extLst>
          </p:cNvPr>
          <p:cNvSpPr>
            <a:spLocks noGrp="1"/>
          </p:cNvSpPr>
          <p:nvPr>
            <p:ph type="pic" sz="quarter" idx="39"/>
          </p:nvPr>
        </p:nvSpPr>
        <p:spPr>
          <a:xfrm>
            <a:off x="815298" y="3847800"/>
            <a:ext cx="1074018" cy="1049664"/>
          </a:xfrm>
          <a:noFill/>
        </p:spPr>
        <p:txBody>
          <a:bodyPr anchor="ctr">
            <a:normAutofit/>
          </a:bodyPr>
          <a:lstStyle>
            <a:lvl1pPr marL="0" indent="0" algn="ctr">
              <a:buNone/>
              <a:defRPr sz="1100" b="1"/>
            </a:lvl1pPr>
          </a:lstStyle>
          <a:p>
            <a:endParaRPr lang="nl-BE"/>
          </a:p>
        </p:txBody>
      </p:sp>
      <p:sp>
        <p:nvSpPr>
          <p:cNvPr id="35" name="Tijdelijke aanduiding voor afbeelding 10">
            <a:extLst>
              <a:ext uri="{FF2B5EF4-FFF2-40B4-BE49-F238E27FC236}">
                <a16:creationId xmlns:a16="http://schemas.microsoft.com/office/drawing/2014/main" id="{349D8150-020C-F8A8-0C6D-8ADC628975B2}"/>
              </a:ext>
            </a:extLst>
          </p:cNvPr>
          <p:cNvSpPr>
            <a:spLocks noGrp="1"/>
          </p:cNvSpPr>
          <p:nvPr>
            <p:ph type="pic" sz="quarter" idx="40"/>
          </p:nvPr>
        </p:nvSpPr>
        <p:spPr>
          <a:xfrm>
            <a:off x="2130820" y="3847800"/>
            <a:ext cx="1074018" cy="1049664"/>
          </a:xfrm>
          <a:noFill/>
        </p:spPr>
        <p:txBody>
          <a:bodyPr anchor="ctr">
            <a:normAutofit/>
          </a:bodyPr>
          <a:lstStyle>
            <a:lvl1pPr marL="0" indent="0" algn="ctr">
              <a:buNone/>
              <a:defRPr sz="1100" b="1"/>
            </a:lvl1pPr>
          </a:lstStyle>
          <a:p>
            <a:endParaRPr lang="nl-BE"/>
          </a:p>
        </p:txBody>
      </p:sp>
      <p:sp>
        <p:nvSpPr>
          <p:cNvPr id="36" name="Tijdelijke aanduiding voor afbeelding 10">
            <a:extLst>
              <a:ext uri="{FF2B5EF4-FFF2-40B4-BE49-F238E27FC236}">
                <a16:creationId xmlns:a16="http://schemas.microsoft.com/office/drawing/2014/main" id="{FEDE0380-E87C-54F4-19B6-20461AB038D8}"/>
              </a:ext>
            </a:extLst>
          </p:cNvPr>
          <p:cNvSpPr>
            <a:spLocks noGrp="1"/>
          </p:cNvSpPr>
          <p:nvPr>
            <p:ph type="pic" sz="quarter" idx="41"/>
          </p:nvPr>
        </p:nvSpPr>
        <p:spPr>
          <a:xfrm>
            <a:off x="3446342" y="3847800"/>
            <a:ext cx="1074018" cy="1049664"/>
          </a:xfrm>
          <a:noFill/>
        </p:spPr>
        <p:txBody>
          <a:bodyPr anchor="ctr">
            <a:normAutofit/>
          </a:bodyPr>
          <a:lstStyle>
            <a:lvl1pPr marL="0" indent="0" algn="ctr">
              <a:buNone/>
              <a:defRPr sz="1100" b="1"/>
            </a:lvl1pPr>
          </a:lstStyle>
          <a:p>
            <a:endParaRPr lang="nl-BE"/>
          </a:p>
        </p:txBody>
      </p:sp>
      <p:sp>
        <p:nvSpPr>
          <p:cNvPr id="37" name="Tijdelijke aanduiding voor afbeelding 10">
            <a:extLst>
              <a:ext uri="{FF2B5EF4-FFF2-40B4-BE49-F238E27FC236}">
                <a16:creationId xmlns:a16="http://schemas.microsoft.com/office/drawing/2014/main" id="{90E57E27-D96D-B287-D22F-D79BEF24CDB6}"/>
              </a:ext>
            </a:extLst>
          </p:cNvPr>
          <p:cNvSpPr>
            <a:spLocks noGrp="1"/>
          </p:cNvSpPr>
          <p:nvPr>
            <p:ph type="pic" sz="quarter" idx="42"/>
          </p:nvPr>
        </p:nvSpPr>
        <p:spPr>
          <a:xfrm>
            <a:off x="4761864" y="3847800"/>
            <a:ext cx="1074018" cy="1049664"/>
          </a:xfrm>
          <a:noFill/>
        </p:spPr>
        <p:txBody>
          <a:bodyPr anchor="ctr">
            <a:normAutofit/>
          </a:bodyPr>
          <a:lstStyle>
            <a:lvl1pPr marL="0" indent="0" algn="ctr">
              <a:buNone/>
              <a:defRPr sz="1100" b="1"/>
            </a:lvl1pPr>
          </a:lstStyle>
          <a:p>
            <a:endParaRPr lang="nl-BE"/>
          </a:p>
        </p:txBody>
      </p:sp>
      <p:sp>
        <p:nvSpPr>
          <p:cNvPr id="38" name="Tijdelijke aanduiding voor afbeelding 10">
            <a:extLst>
              <a:ext uri="{FF2B5EF4-FFF2-40B4-BE49-F238E27FC236}">
                <a16:creationId xmlns:a16="http://schemas.microsoft.com/office/drawing/2014/main" id="{AD5EFB2B-6C7E-45DB-D5A4-6AA377134B0F}"/>
              </a:ext>
            </a:extLst>
          </p:cNvPr>
          <p:cNvSpPr>
            <a:spLocks noGrp="1"/>
          </p:cNvSpPr>
          <p:nvPr>
            <p:ph type="pic" sz="quarter" idx="43"/>
          </p:nvPr>
        </p:nvSpPr>
        <p:spPr>
          <a:xfrm>
            <a:off x="7392906" y="3847800"/>
            <a:ext cx="1074018" cy="1049664"/>
          </a:xfrm>
          <a:noFill/>
        </p:spPr>
        <p:txBody>
          <a:bodyPr anchor="ctr">
            <a:normAutofit/>
          </a:bodyPr>
          <a:lstStyle>
            <a:lvl1pPr marL="0" indent="0" algn="ctr">
              <a:buNone/>
              <a:defRPr sz="1100" b="1"/>
            </a:lvl1pPr>
          </a:lstStyle>
          <a:p>
            <a:endParaRPr lang="nl-BE"/>
          </a:p>
        </p:txBody>
      </p:sp>
      <p:sp>
        <p:nvSpPr>
          <p:cNvPr id="39" name="Tijdelijke aanduiding voor afbeelding 10">
            <a:extLst>
              <a:ext uri="{FF2B5EF4-FFF2-40B4-BE49-F238E27FC236}">
                <a16:creationId xmlns:a16="http://schemas.microsoft.com/office/drawing/2014/main" id="{B6A18E0A-9A17-7EDE-3016-5303FE87A92B}"/>
              </a:ext>
            </a:extLst>
          </p:cNvPr>
          <p:cNvSpPr>
            <a:spLocks noGrp="1"/>
          </p:cNvSpPr>
          <p:nvPr>
            <p:ph type="pic" sz="quarter" idx="44"/>
          </p:nvPr>
        </p:nvSpPr>
        <p:spPr>
          <a:xfrm>
            <a:off x="6077386" y="3847800"/>
            <a:ext cx="1074018" cy="1049664"/>
          </a:xfrm>
          <a:noFill/>
        </p:spPr>
        <p:txBody>
          <a:bodyPr anchor="ctr">
            <a:normAutofit/>
          </a:bodyPr>
          <a:lstStyle>
            <a:lvl1pPr marL="0" indent="0" algn="ctr">
              <a:buNone/>
              <a:defRPr sz="1100" b="1"/>
            </a:lvl1pPr>
          </a:lstStyle>
          <a:p>
            <a:endParaRPr lang="nl-BE"/>
          </a:p>
        </p:txBody>
      </p:sp>
      <p:sp>
        <p:nvSpPr>
          <p:cNvPr id="40" name="Tijdelijke aanduiding voor afbeelding 10">
            <a:extLst>
              <a:ext uri="{FF2B5EF4-FFF2-40B4-BE49-F238E27FC236}">
                <a16:creationId xmlns:a16="http://schemas.microsoft.com/office/drawing/2014/main" id="{217B7969-D7F9-8689-29F1-B010111D9E8A}"/>
              </a:ext>
            </a:extLst>
          </p:cNvPr>
          <p:cNvSpPr>
            <a:spLocks noGrp="1"/>
          </p:cNvSpPr>
          <p:nvPr>
            <p:ph type="pic" sz="quarter" idx="45"/>
          </p:nvPr>
        </p:nvSpPr>
        <p:spPr>
          <a:xfrm>
            <a:off x="8708426" y="3847800"/>
            <a:ext cx="1074018" cy="1049664"/>
          </a:xfrm>
          <a:noFill/>
        </p:spPr>
        <p:txBody>
          <a:bodyPr anchor="ctr">
            <a:normAutofit/>
          </a:bodyPr>
          <a:lstStyle>
            <a:lvl1pPr marL="0" indent="0" algn="ctr">
              <a:buNone/>
              <a:defRPr sz="1100" b="1"/>
            </a:lvl1pPr>
          </a:lstStyle>
          <a:p>
            <a:endParaRPr lang="nl-BE"/>
          </a:p>
        </p:txBody>
      </p:sp>
      <p:sp>
        <p:nvSpPr>
          <p:cNvPr id="41" name="Tijdelijke aanduiding voor afbeelding 10">
            <a:extLst>
              <a:ext uri="{FF2B5EF4-FFF2-40B4-BE49-F238E27FC236}">
                <a16:creationId xmlns:a16="http://schemas.microsoft.com/office/drawing/2014/main" id="{45DCDC6F-CAC9-2C3B-4609-80CDEFC4488C}"/>
              </a:ext>
            </a:extLst>
          </p:cNvPr>
          <p:cNvSpPr>
            <a:spLocks noGrp="1"/>
          </p:cNvSpPr>
          <p:nvPr>
            <p:ph type="pic" sz="quarter" idx="46"/>
          </p:nvPr>
        </p:nvSpPr>
        <p:spPr>
          <a:xfrm>
            <a:off x="10029456" y="3847800"/>
            <a:ext cx="1074018" cy="1049664"/>
          </a:xfrm>
          <a:noFill/>
        </p:spPr>
        <p:txBody>
          <a:bodyPr anchor="ctr">
            <a:normAutofit/>
          </a:bodyPr>
          <a:lstStyle>
            <a:lvl1pPr marL="0" indent="0" algn="ctr">
              <a:buNone/>
              <a:defRPr sz="1100" b="1"/>
            </a:lvl1pPr>
          </a:lstStyle>
          <a:p>
            <a:endParaRPr lang="nl-BE"/>
          </a:p>
        </p:txBody>
      </p:sp>
      <p:sp>
        <p:nvSpPr>
          <p:cNvPr id="42" name="Tijdelijke aanduiding voor afbeelding 10">
            <a:extLst>
              <a:ext uri="{FF2B5EF4-FFF2-40B4-BE49-F238E27FC236}">
                <a16:creationId xmlns:a16="http://schemas.microsoft.com/office/drawing/2014/main" id="{DA040967-271F-1B28-E6A0-823E62377F22}"/>
              </a:ext>
            </a:extLst>
          </p:cNvPr>
          <p:cNvSpPr>
            <a:spLocks noGrp="1"/>
          </p:cNvSpPr>
          <p:nvPr>
            <p:ph type="pic" sz="quarter" idx="47"/>
          </p:nvPr>
        </p:nvSpPr>
        <p:spPr>
          <a:xfrm>
            <a:off x="815298" y="5072166"/>
            <a:ext cx="1074018" cy="1049664"/>
          </a:xfrm>
          <a:noFill/>
        </p:spPr>
        <p:txBody>
          <a:bodyPr anchor="ctr">
            <a:normAutofit/>
          </a:bodyPr>
          <a:lstStyle>
            <a:lvl1pPr marL="0" indent="0" algn="ctr">
              <a:buNone/>
              <a:defRPr sz="1100" b="1"/>
            </a:lvl1pPr>
          </a:lstStyle>
          <a:p>
            <a:endParaRPr lang="nl-BE"/>
          </a:p>
        </p:txBody>
      </p:sp>
      <p:sp>
        <p:nvSpPr>
          <p:cNvPr id="43" name="Tijdelijke aanduiding voor afbeelding 10">
            <a:extLst>
              <a:ext uri="{FF2B5EF4-FFF2-40B4-BE49-F238E27FC236}">
                <a16:creationId xmlns:a16="http://schemas.microsoft.com/office/drawing/2014/main" id="{2D2DD0CB-CA3F-A714-115A-3378E7890DE2}"/>
              </a:ext>
            </a:extLst>
          </p:cNvPr>
          <p:cNvSpPr>
            <a:spLocks noGrp="1"/>
          </p:cNvSpPr>
          <p:nvPr>
            <p:ph type="pic" sz="quarter" idx="48"/>
          </p:nvPr>
        </p:nvSpPr>
        <p:spPr>
          <a:xfrm>
            <a:off x="2130820" y="5072166"/>
            <a:ext cx="1074018" cy="1049664"/>
          </a:xfrm>
          <a:noFill/>
        </p:spPr>
        <p:txBody>
          <a:bodyPr anchor="ctr">
            <a:normAutofit/>
          </a:bodyPr>
          <a:lstStyle>
            <a:lvl1pPr marL="0" indent="0" algn="ctr">
              <a:buNone/>
              <a:defRPr sz="1100" b="1"/>
            </a:lvl1pPr>
          </a:lstStyle>
          <a:p>
            <a:endParaRPr lang="nl-BE"/>
          </a:p>
        </p:txBody>
      </p:sp>
      <p:sp>
        <p:nvSpPr>
          <p:cNvPr id="44" name="Tijdelijke aanduiding voor afbeelding 10">
            <a:extLst>
              <a:ext uri="{FF2B5EF4-FFF2-40B4-BE49-F238E27FC236}">
                <a16:creationId xmlns:a16="http://schemas.microsoft.com/office/drawing/2014/main" id="{7F87F5F6-BB3D-666B-954C-B942ACAF15F9}"/>
              </a:ext>
            </a:extLst>
          </p:cNvPr>
          <p:cNvSpPr>
            <a:spLocks noGrp="1"/>
          </p:cNvSpPr>
          <p:nvPr>
            <p:ph type="pic" sz="quarter" idx="49"/>
          </p:nvPr>
        </p:nvSpPr>
        <p:spPr>
          <a:xfrm>
            <a:off x="3446342" y="5072166"/>
            <a:ext cx="1074018" cy="1049664"/>
          </a:xfrm>
          <a:noFill/>
        </p:spPr>
        <p:txBody>
          <a:bodyPr anchor="ctr">
            <a:normAutofit/>
          </a:bodyPr>
          <a:lstStyle>
            <a:lvl1pPr marL="0" indent="0" algn="ctr">
              <a:buNone/>
              <a:defRPr sz="1100" b="1"/>
            </a:lvl1pPr>
          </a:lstStyle>
          <a:p>
            <a:endParaRPr lang="nl-BE"/>
          </a:p>
        </p:txBody>
      </p:sp>
      <p:sp>
        <p:nvSpPr>
          <p:cNvPr id="45" name="Tijdelijke aanduiding voor afbeelding 10">
            <a:extLst>
              <a:ext uri="{FF2B5EF4-FFF2-40B4-BE49-F238E27FC236}">
                <a16:creationId xmlns:a16="http://schemas.microsoft.com/office/drawing/2014/main" id="{4577DA1A-61E0-E4CE-DD9F-9FEF4D79C5DC}"/>
              </a:ext>
            </a:extLst>
          </p:cNvPr>
          <p:cNvSpPr>
            <a:spLocks noGrp="1"/>
          </p:cNvSpPr>
          <p:nvPr>
            <p:ph type="pic" sz="quarter" idx="50"/>
          </p:nvPr>
        </p:nvSpPr>
        <p:spPr>
          <a:xfrm>
            <a:off x="4761864" y="5072166"/>
            <a:ext cx="1074018" cy="1049664"/>
          </a:xfrm>
          <a:noFill/>
        </p:spPr>
        <p:txBody>
          <a:bodyPr anchor="ctr">
            <a:normAutofit/>
          </a:bodyPr>
          <a:lstStyle>
            <a:lvl1pPr marL="0" indent="0" algn="ctr">
              <a:buNone/>
              <a:defRPr sz="1100" b="1"/>
            </a:lvl1pPr>
          </a:lstStyle>
          <a:p>
            <a:endParaRPr lang="nl-BE"/>
          </a:p>
        </p:txBody>
      </p:sp>
      <p:sp>
        <p:nvSpPr>
          <p:cNvPr id="46" name="Tijdelijke aanduiding voor afbeelding 10">
            <a:extLst>
              <a:ext uri="{FF2B5EF4-FFF2-40B4-BE49-F238E27FC236}">
                <a16:creationId xmlns:a16="http://schemas.microsoft.com/office/drawing/2014/main" id="{628EC28D-6990-D135-D5A7-5B55D42E63A4}"/>
              </a:ext>
            </a:extLst>
          </p:cNvPr>
          <p:cNvSpPr>
            <a:spLocks noGrp="1"/>
          </p:cNvSpPr>
          <p:nvPr>
            <p:ph type="pic" sz="quarter" idx="51"/>
          </p:nvPr>
        </p:nvSpPr>
        <p:spPr>
          <a:xfrm>
            <a:off x="7392906" y="5072166"/>
            <a:ext cx="1074018" cy="1049664"/>
          </a:xfrm>
          <a:noFill/>
        </p:spPr>
        <p:txBody>
          <a:bodyPr anchor="ctr">
            <a:normAutofit/>
          </a:bodyPr>
          <a:lstStyle>
            <a:lvl1pPr marL="0" indent="0" algn="ctr">
              <a:buNone/>
              <a:defRPr sz="1100" b="1"/>
            </a:lvl1pPr>
          </a:lstStyle>
          <a:p>
            <a:endParaRPr lang="nl-BE"/>
          </a:p>
        </p:txBody>
      </p:sp>
      <p:sp>
        <p:nvSpPr>
          <p:cNvPr id="47" name="Tijdelijke aanduiding voor afbeelding 10">
            <a:extLst>
              <a:ext uri="{FF2B5EF4-FFF2-40B4-BE49-F238E27FC236}">
                <a16:creationId xmlns:a16="http://schemas.microsoft.com/office/drawing/2014/main" id="{CDB57FF1-CF45-B13F-F696-341E424A1201}"/>
              </a:ext>
            </a:extLst>
          </p:cNvPr>
          <p:cNvSpPr>
            <a:spLocks noGrp="1"/>
          </p:cNvSpPr>
          <p:nvPr>
            <p:ph type="pic" sz="quarter" idx="52"/>
          </p:nvPr>
        </p:nvSpPr>
        <p:spPr>
          <a:xfrm>
            <a:off x="6077386" y="5072166"/>
            <a:ext cx="1074018" cy="1049664"/>
          </a:xfrm>
          <a:noFill/>
        </p:spPr>
        <p:txBody>
          <a:bodyPr anchor="ctr">
            <a:normAutofit/>
          </a:bodyPr>
          <a:lstStyle>
            <a:lvl1pPr marL="0" indent="0" algn="ctr">
              <a:buNone/>
              <a:defRPr sz="1100" b="1"/>
            </a:lvl1pPr>
          </a:lstStyle>
          <a:p>
            <a:endParaRPr lang="nl-BE"/>
          </a:p>
        </p:txBody>
      </p:sp>
      <p:sp>
        <p:nvSpPr>
          <p:cNvPr id="48" name="Tijdelijke aanduiding voor afbeelding 10">
            <a:extLst>
              <a:ext uri="{FF2B5EF4-FFF2-40B4-BE49-F238E27FC236}">
                <a16:creationId xmlns:a16="http://schemas.microsoft.com/office/drawing/2014/main" id="{A874AE77-1AC9-F2D5-2AE2-19ADDD223E70}"/>
              </a:ext>
            </a:extLst>
          </p:cNvPr>
          <p:cNvSpPr>
            <a:spLocks noGrp="1"/>
          </p:cNvSpPr>
          <p:nvPr>
            <p:ph type="pic" sz="quarter" idx="53"/>
          </p:nvPr>
        </p:nvSpPr>
        <p:spPr>
          <a:xfrm>
            <a:off x="8708426" y="5072166"/>
            <a:ext cx="1074018" cy="1049664"/>
          </a:xfrm>
          <a:noFill/>
        </p:spPr>
        <p:txBody>
          <a:bodyPr anchor="ctr">
            <a:normAutofit/>
          </a:bodyPr>
          <a:lstStyle>
            <a:lvl1pPr marL="0" indent="0" algn="ctr">
              <a:buNone/>
              <a:defRPr sz="1100" b="1"/>
            </a:lvl1pPr>
          </a:lstStyle>
          <a:p>
            <a:endParaRPr lang="nl-BE"/>
          </a:p>
        </p:txBody>
      </p:sp>
      <p:sp>
        <p:nvSpPr>
          <p:cNvPr id="49" name="Tijdelijke aanduiding voor afbeelding 10">
            <a:extLst>
              <a:ext uri="{FF2B5EF4-FFF2-40B4-BE49-F238E27FC236}">
                <a16:creationId xmlns:a16="http://schemas.microsoft.com/office/drawing/2014/main" id="{315C593A-7E15-C053-9D05-59C1BBA719A9}"/>
              </a:ext>
            </a:extLst>
          </p:cNvPr>
          <p:cNvSpPr>
            <a:spLocks noGrp="1"/>
          </p:cNvSpPr>
          <p:nvPr>
            <p:ph type="pic" sz="quarter" idx="54"/>
          </p:nvPr>
        </p:nvSpPr>
        <p:spPr>
          <a:xfrm>
            <a:off x="10029456" y="5072166"/>
            <a:ext cx="1074018" cy="1049664"/>
          </a:xfrm>
          <a:noFill/>
        </p:spPr>
        <p:txBody>
          <a:bodyPr anchor="ctr">
            <a:normAutofit/>
          </a:bodyPr>
          <a:lstStyle>
            <a:lvl1pPr marL="0" indent="0" algn="ctr">
              <a:buNone/>
              <a:defRPr sz="1100" b="1"/>
            </a:lvl1pPr>
          </a:lstStyle>
          <a:p>
            <a:endParaRPr lang="nl-BE"/>
          </a:p>
        </p:txBody>
      </p:sp>
      <p:sp>
        <p:nvSpPr>
          <p:cNvPr id="50" name="Tijdelijke aanduiding voor dianummer 5">
            <a:extLst>
              <a:ext uri="{FF2B5EF4-FFF2-40B4-BE49-F238E27FC236}">
                <a16:creationId xmlns:a16="http://schemas.microsoft.com/office/drawing/2014/main" id="{07C4BE85-51A4-E6D2-702D-A6E5E4BEF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51" name="Tekstvak 50">
            <a:extLst>
              <a:ext uri="{FF2B5EF4-FFF2-40B4-BE49-F238E27FC236}">
                <a16:creationId xmlns:a16="http://schemas.microsoft.com/office/drawing/2014/main" id="{B4F469FD-B681-0290-1FCD-A75EFC669E1B}"/>
              </a:ext>
            </a:extLst>
          </p:cNvPr>
          <p:cNvSpPr txBox="1"/>
          <p:nvPr userDrawn="1"/>
        </p:nvSpPr>
        <p:spPr>
          <a:xfrm>
            <a:off x="711201" y="542538"/>
            <a:ext cx="6097604" cy="584775"/>
          </a:xfrm>
          <a:prstGeom prst="rect">
            <a:avLst/>
          </a:prstGeom>
          <a:noFill/>
        </p:spPr>
        <p:txBody>
          <a:bodyPr wrap="square">
            <a:spAutoFit/>
          </a:bodyPr>
          <a:lstStyle/>
          <a:p>
            <a:r>
              <a:rPr lang="nl-NL" sz="3200" b="1">
                <a:solidFill>
                  <a:srgbClr val="009DE1"/>
                </a:solidFill>
                <a:latin typeface="Source Sans Pro" panose="020B0503030403020204" pitchFamily="34" charset="0"/>
                <a:ea typeface="Source Sans Pro" panose="020B0503030403020204" pitchFamily="34" charset="0"/>
              </a:rPr>
              <a:t>ILLUSTRATIES</a:t>
            </a:r>
            <a:endParaRPr lang="nl-BE" sz="3200" b="1">
              <a:solidFill>
                <a:srgbClr val="009DE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72075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erona's1">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78E5C74C-C9D7-945C-F2C8-90AC6DC6CB29}"/>
              </a:ext>
            </a:extLst>
          </p:cNvPr>
          <p:cNvCxnSpPr>
            <a:cxnSpLocks/>
          </p:cNvCxnSpPr>
          <p:nvPr userDrawn="1"/>
        </p:nvCxnSpPr>
        <p:spPr>
          <a:xfrm>
            <a:off x="815298" y="542538"/>
            <a:ext cx="561347" cy="0"/>
          </a:xfrm>
          <a:prstGeom prst="line">
            <a:avLst/>
          </a:prstGeom>
          <a:ln w="57150">
            <a:solidFill>
              <a:srgbClr val="C2BD2B"/>
            </a:solidFill>
          </a:ln>
        </p:spPr>
        <p:style>
          <a:lnRef idx="1">
            <a:schemeClr val="accent1"/>
          </a:lnRef>
          <a:fillRef idx="0">
            <a:schemeClr val="accent1"/>
          </a:fillRef>
          <a:effectRef idx="0">
            <a:schemeClr val="accent1"/>
          </a:effectRef>
          <a:fontRef idx="minor">
            <a:schemeClr val="tx1"/>
          </a:fontRef>
        </p:style>
      </p:cxnSp>
      <p:sp>
        <p:nvSpPr>
          <p:cNvPr id="10" name="Tijdelijke aanduiding voor afbeelding 10">
            <a:extLst>
              <a:ext uri="{FF2B5EF4-FFF2-40B4-BE49-F238E27FC236}">
                <a16:creationId xmlns:a16="http://schemas.microsoft.com/office/drawing/2014/main" id="{314E8797-C638-EEDA-83F6-9ED6364F4435}"/>
              </a:ext>
            </a:extLst>
          </p:cNvPr>
          <p:cNvSpPr>
            <a:spLocks noGrp="1"/>
          </p:cNvSpPr>
          <p:nvPr>
            <p:ph type="pic" sz="quarter" idx="11"/>
          </p:nvPr>
        </p:nvSpPr>
        <p:spPr>
          <a:xfrm>
            <a:off x="815298" y="1399068"/>
            <a:ext cx="1074018" cy="1049664"/>
          </a:xfrm>
          <a:noFill/>
        </p:spPr>
        <p:txBody>
          <a:bodyPr anchor="ctr">
            <a:normAutofit/>
          </a:bodyPr>
          <a:lstStyle>
            <a:lvl1pPr marL="0" indent="0" algn="ctr">
              <a:buNone/>
              <a:defRPr sz="1100" b="1"/>
            </a:lvl1pPr>
          </a:lstStyle>
          <a:p>
            <a:endParaRPr lang="nl-BE"/>
          </a:p>
        </p:txBody>
      </p:sp>
      <p:sp>
        <p:nvSpPr>
          <p:cNvPr id="2" name="Tijdelijke aanduiding voor afbeelding 10">
            <a:extLst>
              <a:ext uri="{FF2B5EF4-FFF2-40B4-BE49-F238E27FC236}">
                <a16:creationId xmlns:a16="http://schemas.microsoft.com/office/drawing/2014/main" id="{5D8441D3-2A23-A7CA-54C8-0E2B36BF447D}"/>
              </a:ext>
            </a:extLst>
          </p:cNvPr>
          <p:cNvSpPr>
            <a:spLocks noGrp="1"/>
          </p:cNvSpPr>
          <p:nvPr>
            <p:ph type="pic" sz="quarter" idx="12"/>
          </p:nvPr>
        </p:nvSpPr>
        <p:spPr>
          <a:xfrm>
            <a:off x="2130820" y="1399068"/>
            <a:ext cx="1074018" cy="1049664"/>
          </a:xfrm>
          <a:noFill/>
        </p:spPr>
        <p:txBody>
          <a:bodyPr anchor="ctr">
            <a:normAutofit/>
          </a:bodyPr>
          <a:lstStyle>
            <a:lvl1pPr marL="0" indent="0" algn="ctr">
              <a:buNone/>
              <a:defRPr sz="1100" b="1"/>
            </a:lvl1pPr>
          </a:lstStyle>
          <a:p>
            <a:endParaRPr lang="nl-BE"/>
          </a:p>
        </p:txBody>
      </p:sp>
      <p:sp>
        <p:nvSpPr>
          <p:cNvPr id="3" name="Tijdelijke aanduiding voor afbeelding 10">
            <a:extLst>
              <a:ext uri="{FF2B5EF4-FFF2-40B4-BE49-F238E27FC236}">
                <a16:creationId xmlns:a16="http://schemas.microsoft.com/office/drawing/2014/main" id="{206E47F7-DD2F-34A4-497F-F2F3270D95A3}"/>
              </a:ext>
            </a:extLst>
          </p:cNvPr>
          <p:cNvSpPr>
            <a:spLocks noGrp="1"/>
          </p:cNvSpPr>
          <p:nvPr>
            <p:ph type="pic" sz="quarter" idx="13"/>
          </p:nvPr>
        </p:nvSpPr>
        <p:spPr>
          <a:xfrm>
            <a:off x="3446342" y="1399068"/>
            <a:ext cx="1074018" cy="1049664"/>
          </a:xfrm>
          <a:noFill/>
        </p:spPr>
        <p:txBody>
          <a:bodyPr anchor="ctr">
            <a:normAutofit/>
          </a:bodyPr>
          <a:lstStyle>
            <a:lvl1pPr marL="0" indent="0" algn="ctr">
              <a:buNone/>
              <a:defRPr sz="1100" b="1"/>
            </a:lvl1pPr>
          </a:lstStyle>
          <a:p>
            <a:endParaRPr lang="nl-BE"/>
          </a:p>
        </p:txBody>
      </p:sp>
      <p:sp>
        <p:nvSpPr>
          <p:cNvPr id="4" name="Tijdelijke aanduiding voor afbeelding 10">
            <a:extLst>
              <a:ext uri="{FF2B5EF4-FFF2-40B4-BE49-F238E27FC236}">
                <a16:creationId xmlns:a16="http://schemas.microsoft.com/office/drawing/2014/main" id="{28DB894E-A328-568F-334B-0599271D470D}"/>
              </a:ext>
            </a:extLst>
          </p:cNvPr>
          <p:cNvSpPr>
            <a:spLocks noGrp="1"/>
          </p:cNvSpPr>
          <p:nvPr>
            <p:ph type="pic" sz="quarter" idx="14"/>
          </p:nvPr>
        </p:nvSpPr>
        <p:spPr>
          <a:xfrm>
            <a:off x="4761864" y="1399068"/>
            <a:ext cx="1074018" cy="1049664"/>
          </a:xfrm>
          <a:noFill/>
        </p:spPr>
        <p:txBody>
          <a:bodyPr anchor="ctr">
            <a:normAutofit/>
          </a:bodyPr>
          <a:lstStyle>
            <a:lvl1pPr marL="0" indent="0" algn="ctr">
              <a:buNone/>
              <a:defRPr sz="1100" b="1"/>
            </a:lvl1pPr>
          </a:lstStyle>
          <a:p>
            <a:endParaRPr lang="nl-BE"/>
          </a:p>
        </p:txBody>
      </p:sp>
      <p:sp>
        <p:nvSpPr>
          <p:cNvPr id="5" name="Tijdelijke aanduiding voor afbeelding 10">
            <a:extLst>
              <a:ext uri="{FF2B5EF4-FFF2-40B4-BE49-F238E27FC236}">
                <a16:creationId xmlns:a16="http://schemas.microsoft.com/office/drawing/2014/main" id="{116E26F7-5343-8FCA-9CE0-655441EF1BCC}"/>
              </a:ext>
            </a:extLst>
          </p:cNvPr>
          <p:cNvSpPr>
            <a:spLocks noGrp="1"/>
          </p:cNvSpPr>
          <p:nvPr>
            <p:ph type="pic" sz="quarter" idx="15"/>
          </p:nvPr>
        </p:nvSpPr>
        <p:spPr>
          <a:xfrm>
            <a:off x="7392906" y="1399068"/>
            <a:ext cx="1074018" cy="1049664"/>
          </a:xfrm>
          <a:noFill/>
        </p:spPr>
        <p:txBody>
          <a:bodyPr anchor="ctr">
            <a:normAutofit/>
          </a:bodyPr>
          <a:lstStyle>
            <a:lvl1pPr marL="0" indent="0" algn="ctr">
              <a:buNone/>
              <a:defRPr sz="1100" b="1"/>
            </a:lvl1pPr>
          </a:lstStyle>
          <a:p>
            <a:endParaRPr lang="nl-BE"/>
          </a:p>
        </p:txBody>
      </p:sp>
      <p:sp>
        <p:nvSpPr>
          <p:cNvPr id="6" name="Tijdelijke aanduiding voor afbeelding 10">
            <a:extLst>
              <a:ext uri="{FF2B5EF4-FFF2-40B4-BE49-F238E27FC236}">
                <a16:creationId xmlns:a16="http://schemas.microsoft.com/office/drawing/2014/main" id="{8FE82D2C-7710-113A-4E9A-1F17A8316A74}"/>
              </a:ext>
            </a:extLst>
          </p:cNvPr>
          <p:cNvSpPr>
            <a:spLocks noGrp="1"/>
          </p:cNvSpPr>
          <p:nvPr>
            <p:ph type="pic" sz="quarter" idx="16"/>
          </p:nvPr>
        </p:nvSpPr>
        <p:spPr>
          <a:xfrm>
            <a:off x="6077386" y="1399068"/>
            <a:ext cx="1074018" cy="1049664"/>
          </a:xfrm>
          <a:noFill/>
        </p:spPr>
        <p:txBody>
          <a:bodyPr anchor="ctr">
            <a:normAutofit/>
          </a:bodyPr>
          <a:lstStyle>
            <a:lvl1pPr marL="0" indent="0" algn="ctr">
              <a:buNone/>
              <a:defRPr sz="1100" b="1"/>
            </a:lvl1pPr>
          </a:lstStyle>
          <a:p>
            <a:endParaRPr lang="nl-BE"/>
          </a:p>
        </p:txBody>
      </p:sp>
      <p:sp>
        <p:nvSpPr>
          <p:cNvPr id="24" name="Tijdelijke aanduiding voor afbeelding 10">
            <a:extLst>
              <a:ext uri="{FF2B5EF4-FFF2-40B4-BE49-F238E27FC236}">
                <a16:creationId xmlns:a16="http://schemas.microsoft.com/office/drawing/2014/main" id="{B34511C6-BB76-63BD-24ED-14B62A7BEB5A}"/>
              </a:ext>
            </a:extLst>
          </p:cNvPr>
          <p:cNvSpPr>
            <a:spLocks noGrp="1"/>
          </p:cNvSpPr>
          <p:nvPr>
            <p:ph type="pic" sz="quarter" idx="29"/>
          </p:nvPr>
        </p:nvSpPr>
        <p:spPr>
          <a:xfrm>
            <a:off x="8708426" y="1399068"/>
            <a:ext cx="1074018" cy="1049664"/>
          </a:xfrm>
          <a:noFill/>
        </p:spPr>
        <p:txBody>
          <a:bodyPr anchor="ctr">
            <a:normAutofit/>
          </a:bodyPr>
          <a:lstStyle>
            <a:lvl1pPr marL="0" indent="0" algn="ctr">
              <a:buNone/>
              <a:defRPr sz="1100" b="1"/>
            </a:lvl1pPr>
          </a:lstStyle>
          <a:p>
            <a:endParaRPr lang="nl-BE"/>
          </a:p>
        </p:txBody>
      </p:sp>
      <p:sp>
        <p:nvSpPr>
          <p:cNvPr id="25" name="Tijdelijke aanduiding voor afbeelding 10">
            <a:extLst>
              <a:ext uri="{FF2B5EF4-FFF2-40B4-BE49-F238E27FC236}">
                <a16:creationId xmlns:a16="http://schemas.microsoft.com/office/drawing/2014/main" id="{21965F81-694B-15D5-2793-64D2A9472C06}"/>
              </a:ext>
            </a:extLst>
          </p:cNvPr>
          <p:cNvSpPr>
            <a:spLocks noGrp="1"/>
          </p:cNvSpPr>
          <p:nvPr>
            <p:ph type="pic" sz="quarter" idx="30"/>
          </p:nvPr>
        </p:nvSpPr>
        <p:spPr>
          <a:xfrm>
            <a:off x="10029456" y="1399068"/>
            <a:ext cx="1074018" cy="1049664"/>
          </a:xfrm>
          <a:noFill/>
        </p:spPr>
        <p:txBody>
          <a:bodyPr anchor="ctr">
            <a:normAutofit/>
          </a:bodyPr>
          <a:lstStyle>
            <a:lvl1pPr marL="0" indent="0" algn="ctr">
              <a:buNone/>
              <a:defRPr sz="1100" b="1"/>
            </a:lvl1pPr>
          </a:lstStyle>
          <a:p>
            <a:endParaRPr lang="nl-BE"/>
          </a:p>
        </p:txBody>
      </p:sp>
      <p:sp>
        <p:nvSpPr>
          <p:cNvPr id="26" name="Tijdelijke aanduiding voor afbeelding 10">
            <a:extLst>
              <a:ext uri="{FF2B5EF4-FFF2-40B4-BE49-F238E27FC236}">
                <a16:creationId xmlns:a16="http://schemas.microsoft.com/office/drawing/2014/main" id="{026EBEC6-4B0C-8B7D-E624-0F4BBEB7D94A}"/>
              </a:ext>
            </a:extLst>
          </p:cNvPr>
          <p:cNvSpPr>
            <a:spLocks noGrp="1"/>
          </p:cNvSpPr>
          <p:nvPr>
            <p:ph type="pic" sz="quarter" idx="31"/>
          </p:nvPr>
        </p:nvSpPr>
        <p:spPr>
          <a:xfrm>
            <a:off x="815298" y="2607936"/>
            <a:ext cx="1074018" cy="1049664"/>
          </a:xfrm>
          <a:noFill/>
        </p:spPr>
        <p:txBody>
          <a:bodyPr anchor="ctr">
            <a:normAutofit/>
          </a:bodyPr>
          <a:lstStyle>
            <a:lvl1pPr marL="0" indent="0" algn="ctr">
              <a:buNone/>
              <a:defRPr sz="1100" b="1"/>
            </a:lvl1pPr>
          </a:lstStyle>
          <a:p>
            <a:endParaRPr lang="nl-BE"/>
          </a:p>
        </p:txBody>
      </p:sp>
      <p:sp>
        <p:nvSpPr>
          <p:cNvPr id="27" name="Tijdelijke aanduiding voor afbeelding 10">
            <a:extLst>
              <a:ext uri="{FF2B5EF4-FFF2-40B4-BE49-F238E27FC236}">
                <a16:creationId xmlns:a16="http://schemas.microsoft.com/office/drawing/2014/main" id="{F6D5BC52-8071-3C2C-9F60-59F04B136D1F}"/>
              </a:ext>
            </a:extLst>
          </p:cNvPr>
          <p:cNvSpPr>
            <a:spLocks noGrp="1"/>
          </p:cNvSpPr>
          <p:nvPr>
            <p:ph type="pic" sz="quarter" idx="32"/>
          </p:nvPr>
        </p:nvSpPr>
        <p:spPr>
          <a:xfrm>
            <a:off x="2130820" y="2607936"/>
            <a:ext cx="1074018" cy="1049664"/>
          </a:xfrm>
          <a:noFill/>
        </p:spPr>
        <p:txBody>
          <a:bodyPr anchor="ctr">
            <a:normAutofit/>
          </a:bodyPr>
          <a:lstStyle>
            <a:lvl1pPr marL="0" indent="0" algn="ctr">
              <a:buNone/>
              <a:defRPr sz="1100" b="1"/>
            </a:lvl1pPr>
          </a:lstStyle>
          <a:p>
            <a:endParaRPr lang="nl-BE"/>
          </a:p>
        </p:txBody>
      </p:sp>
      <p:sp>
        <p:nvSpPr>
          <p:cNvPr id="28" name="Tijdelijke aanduiding voor afbeelding 10">
            <a:extLst>
              <a:ext uri="{FF2B5EF4-FFF2-40B4-BE49-F238E27FC236}">
                <a16:creationId xmlns:a16="http://schemas.microsoft.com/office/drawing/2014/main" id="{B592D650-B049-562A-4451-C9532430CB29}"/>
              </a:ext>
            </a:extLst>
          </p:cNvPr>
          <p:cNvSpPr>
            <a:spLocks noGrp="1"/>
          </p:cNvSpPr>
          <p:nvPr>
            <p:ph type="pic" sz="quarter" idx="33"/>
          </p:nvPr>
        </p:nvSpPr>
        <p:spPr>
          <a:xfrm>
            <a:off x="3446342" y="2607936"/>
            <a:ext cx="1074018" cy="1049664"/>
          </a:xfrm>
          <a:noFill/>
        </p:spPr>
        <p:txBody>
          <a:bodyPr anchor="ctr">
            <a:normAutofit/>
          </a:bodyPr>
          <a:lstStyle>
            <a:lvl1pPr marL="0" indent="0" algn="ctr">
              <a:buNone/>
              <a:defRPr sz="1100" b="1"/>
            </a:lvl1pPr>
          </a:lstStyle>
          <a:p>
            <a:endParaRPr lang="nl-BE"/>
          </a:p>
        </p:txBody>
      </p:sp>
      <p:sp>
        <p:nvSpPr>
          <p:cNvPr id="29" name="Tijdelijke aanduiding voor afbeelding 10">
            <a:extLst>
              <a:ext uri="{FF2B5EF4-FFF2-40B4-BE49-F238E27FC236}">
                <a16:creationId xmlns:a16="http://schemas.microsoft.com/office/drawing/2014/main" id="{CC5F05B8-2F3C-623D-CDD0-575B96639906}"/>
              </a:ext>
            </a:extLst>
          </p:cNvPr>
          <p:cNvSpPr>
            <a:spLocks noGrp="1"/>
          </p:cNvSpPr>
          <p:nvPr>
            <p:ph type="pic" sz="quarter" idx="34"/>
          </p:nvPr>
        </p:nvSpPr>
        <p:spPr>
          <a:xfrm>
            <a:off x="4761864" y="2607936"/>
            <a:ext cx="1074018" cy="1049664"/>
          </a:xfrm>
          <a:noFill/>
        </p:spPr>
        <p:txBody>
          <a:bodyPr anchor="ctr">
            <a:normAutofit/>
          </a:bodyPr>
          <a:lstStyle>
            <a:lvl1pPr marL="0" indent="0" algn="ctr">
              <a:buNone/>
              <a:defRPr sz="1100" b="1"/>
            </a:lvl1pPr>
          </a:lstStyle>
          <a:p>
            <a:endParaRPr lang="nl-BE"/>
          </a:p>
        </p:txBody>
      </p:sp>
      <p:sp>
        <p:nvSpPr>
          <p:cNvPr id="30" name="Tijdelijke aanduiding voor afbeelding 10">
            <a:extLst>
              <a:ext uri="{FF2B5EF4-FFF2-40B4-BE49-F238E27FC236}">
                <a16:creationId xmlns:a16="http://schemas.microsoft.com/office/drawing/2014/main" id="{F7F7AADE-8C2A-AF27-CA49-45D4305239F3}"/>
              </a:ext>
            </a:extLst>
          </p:cNvPr>
          <p:cNvSpPr>
            <a:spLocks noGrp="1"/>
          </p:cNvSpPr>
          <p:nvPr>
            <p:ph type="pic" sz="quarter" idx="35"/>
          </p:nvPr>
        </p:nvSpPr>
        <p:spPr>
          <a:xfrm>
            <a:off x="7392906" y="2607936"/>
            <a:ext cx="1074018" cy="1049664"/>
          </a:xfrm>
          <a:noFill/>
        </p:spPr>
        <p:txBody>
          <a:bodyPr anchor="ctr">
            <a:normAutofit/>
          </a:bodyPr>
          <a:lstStyle>
            <a:lvl1pPr marL="0" indent="0" algn="ctr">
              <a:buNone/>
              <a:defRPr sz="1100" b="1"/>
            </a:lvl1pPr>
          </a:lstStyle>
          <a:p>
            <a:endParaRPr lang="nl-BE"/>
          </a:p>
        </p:txBody>
      </p:sp>
      <p:sp>
        <p:nvSpPr>
          <p:cNvPr id="31" name="Tijdelijke aanduiding voor afbeelding 10">
            <a:extLst>
              <a:ext uri="{FF2B5EF4-FFF2-40B4-BE49-F238E27FC236}">
                <a16:creationId xmlns:a16="http://schemas.microsoft.com/office/drawing/2014/main" id="{21646A46-3F4D-315E-3C2E-6E095C7AABCF}"/>
              </a:ext>
            </a:extLst>
          </p:cNvPr>
          <p:cNvSpPr>
            <a:spLocks noGrp="1"/>
          </p:cNvSpPr>
          <p:nvPr>
            <p:ph type="pic" sz="quarter" idx="36"/>
          </p:nvPr>
        </p:nvSpPr>
        <p:spPr>
          <a:xfrm>
            <a:off x="6077386" y="2607936"/>
            <a:ext cx="1074018" cy="1049664"/>
          </a:xfrm>
          <a:noFill/>
        </p:spPr>
        <p:txBody>
          <a:bodyPr anchor="ctr">
            <a:normAutofit/>
          </a:bodyPr>
          <a:lstStyle>
            <a:lvl1pPr marL="0" indent="0" algn="ctr">
              <a:buNone/>
              <a:defRPr sz="1100" b="1"/>
            </a:lvl1pPr>
          </a:lstStyle>
          <a:p>
            <a:endParaRPr lang="nl-BE"/>
          </a:p>
        </p:txBody>
      </p:sp>
      <p:sp>
        <p:nvSpPr>
          <p:cNvPr id="32" name="Tijdelijke aanduiding voor afbeelding 10">
            <a:extLst>
              <a:ext uri="{FF2B5EF4-FFF2-40B4-BE49-F238E27FC236}">
                <a16:creationId xmlns:a16="http://schemas.microsoft.com/office/drawing/2014/main" id="{F5A837C1-759C-6B2D-9CE2-5D3142C5341F}"/>
              </a:ext>
            </a:extLst>
          </p:cNvPr>
          <p:cNvSpPr>
            <a:spLocks noGrp="1"/>
          </p:cNvSpPr>
          <p:nvPr>
            <p:ph type="pic" sz="quarter" idx="37"/>
          </p:nvPr>
        </p:nvSpPr>
        <p:spPr>
          <a:xfrm>
            <a:off x="8708426" y="2607936"/>
            <a:ext cx="1074018" cy="1049664"/>
          </a:xfrm>
          <a:noFill/>
        </p:spPr>
        <p:txBody>
          <a:bodyPr anchor="ctr">
            <a:normAutofit/>
          </a:bodyPr>
          <a:lstStyle>
            <a:lvl1pPr marL="0" indent="0" algn="ctr">
              <a:buNone/>
              <a:defRPr sz="1100" b="1"/>
            </a:lvl1pPr>
          </a:lstStyle>
          <a:p>
            <a:endParaRPr lang="nl-BE"/>
          </a:p>
        </p:txBody>
      </p:sp>
      <p:sp>
        <p:nvSpPr>
          <p:cNvPr id="33" name="Tijdelijke aanduiding voor afbeelding 10">
            <a:extLst>
              <a:ext uri="{FF2B5EF4-FFF2-40B4-BE49-F238E27FC236}">
                <a16:creationId xmlns:a16="http://schemas.microsoft.com/office/drawing/2014/main" id="{5A8F6697-FAB4-4D8B-3199-86D7F16BEA1A}"/>
              </a:ext>
            </a:extLst>
          </p:cNvPr>
          <p:cNvSpPr>
            <a:spLocks noGrp="1"/>
          </p:cNvSpPr>
          <p:nvPr>
            <p:ph type="pic" sz="quarter" idx="38"/>
          </p:nvPr>
        </p:nvSpPr>
        <p:spPr>
          <a:xfrm>
            <a:off x="10029456" y="2607936"/>
            <a:ext cx="1074018" cy="1049664"/>
          </a:xfrm>
          <a:noFill/>
        </p:spPr>
        <p:txBody>
          <a:bodyPr anchor="ctr">
            <a:normAutofit/>
          </a:bodyPr>
          <a:lstStyle>
            <a:lvl1pPr marL="0" indent="0" algn="ctr">
              <a:buNone/>
              <a:defRPr sz="1100" b="1"/>
            </a:lvl1pPr>
          </a:lstStyle>
          <a:p>
            <a:endParaRPr lang="nl-BE"/>
          </a:p>
        </p:txBody>
      </p:sp>
      <p:sp>
        <p:nvSpPr>
          <p:cNvPr id="34" name="Tijdelijke aanduiding voor afbeelding 10">
            <a:extLst>
              <a:ext uri="{FF2B5EF4-FFF2-40B4-BE49-F238E27FC236}">
                <a16:creationId xmlns:a16="http://schemas.microsoft.com/office/drawing/2014/main" id="{92567EAF-B4DF-7B15-636B-54423909BE80}"/>
              </a:ext>
            </a:extLst>
          </p:cNvPr>
          <p:cNvSpPr>
            <a:spLocks noGrp="1"/>
          </p:cNvSpPr>
          <p:nvPr>
            <p:ph type="pic" sz="quarter" idx="39"/>
          </p:nvPr>
        </p:nvSpPr>
        <p:spPr>
          <a:xfrm>
            <a:off x="815298" y="3847800"/>
            <a:ext cx="1074018" cy="1049664"/>
          </a:xfrm>
          <a:noFill/>
        </p:spPr>
        <p:txBody>
          <a:bodyPr anchor="ctr">
            <a:normAutofit/>
          </a:bodyPr>
          <a:lstStyle>
            <a:lvl1pPr marL="0" indent="0" algn="ctr">
              <a:buNone/>
              <a:defRPr sz="1100" b="1"/>
            </a:lvl1pPr>
          </a:lstStyle>
          <a:p>
            <a:endParaRPr lang="nl-BE"/>
          </a:p>
        </p:txBody>
      </p:sp>
      <p:sp>
        <p:nvSpPr>
          <p:cNvPr id="35" name="Tijdelijke aanduiding voor afbeelding 10">
            <a:extLst>
              <a:ext uri="{FF2B5EF4-FFF2-40B4-BE49-F238E27FC236}">
                <a16:creationId xmlns:a16="http://schemas.microsoft.com/office/drawing/2014/main" id="{349D8150-020C-F8A8-0C6D-8ADC628975B2}"/>
              </a:ext>
            </a:extLst>
          </p:cNvPr>
          <p:cNvSpPr>
            <a:spLocks noGrp="1"/>
          </p:cNvSpPr>
          <p:nvPr>
            <p:ph type="pic" sz="quarter" idx="40"/>
          </p:nvPr>
        </p:nvSpPr>
        <p:spPr>
          <a:xfrm>
            <a:off x="2130820" y="3847800"/>
            <a:ext cx="1074018" cy="1049664"/>
          </a:xfrm>
          <a:noFill/>
        </p:spPr>
        <p:txBody>
          <a:bodyPr anchor="ctr">
            <a:normAutofit/>
          </a:bodyPr>
          <a:lstStyle>
            <a:lvl1pPr marL="0" indent="0" algn="ctr">
              <a:buNone/>
              <a:defRPr sz="1100" b="1"/>
            </a:lvl1pPr>
          </a:lstStyle>
          <a:p>
            <a:endParaRPr lang="nl-BE"/>
          </a:p>
        </p:txBody>
      </p:sp>
      <p:sp>
        <p:nvSpPr>
          <p:cNvPr id="36" name="Tijdelijke aanduiding voor afbeelding 10">
            <a:extLst>
              <a:ext uri="{FF2B5EF4-FFF2-40B4-BE49-F238E27FC236}">
                <a16:creationId xmlns:a16="http://schemas.microsoft.com/office/drawing/2014/main" id="{FEDE0380-E87C-54F4-19B6-20461AB038D8}"/>
              </a:ext>
            </a:extLst>
          </p:cNvPr>
          <p:cNvSpPr>
            <a:spLocks noGrp="1"/>
          </p:cNvSpPr>
          <p:nvPr>
            <p:ph type="pic" sz="quarter" idx="41"/>
          </p:nvPr>
        </p:nvSpPr>
        <p:spPr>
          <a:xfrm>
            <a:off x="3446342" y="3847800"/>
            <a:ext cx="1074018" cy="1049664"/>
          </a:xfrm>
          <a:noFill/>
        </p:spPr>
        <p:txBody>
          <a:bodyPr anchor="ctr">
            <a:normAutofit/>
          </a:bodyPr>
          <a:lstStyle>
            <a:lvl1pPr marL="0" indent="0" algn="ctr">
              <a:buNone/>
              <a:defRPr sz="1100" b="1"/>
            </a:lvl1pPr>
          </a:lstStyle>
          <a:p>
            <a:endParaRPr lang="nl-BE"/>
          </a:p>
        </p:txBody>
      </p:sp>
      <p:sp>
        <p:nvSpPr>
          <p:cNvPr id="37" name="Tijdelijke aanduiding voor afbeelding 10">
            <a:extLst>
              <a:ext uri="{FF2B5EF4-FFF2-40B4-BE49-F238E27FC236}">
                <a16:creationId xmlns:a16="http://schemas.microsoft.com/office/drawing/2014/main" id="{90E57E27-D96D-B287-D22F-D79BEF24CDB6}"/>
              </a:ext>
            </a:extLst>
          </p:cNvPr>
          <p:cNvSpPr>
            <a:spLocks noGrp="1"/>
          </p:cNvSpPr>
          <p:nvPr>
            <p:ph type="pic" sz="quarter" idx="42"/>
          </p:nvPr>
        </p:nvSpPr>
        <p:spPr>
          <a:xfrm>
            <a:off x="4761864" y="3847800"/>
            <a:ext cx="1074018" cy="1049664"/>
          </a:xfrm>
          <a:noFill/>
        </p:spPr>
        <p:txBody>
          <a:bodyPr anchor="ctr">
            <a:normAutofit/>
          </a:bodyPr>
          <a:lstStyle>
            <a:lvl1pPr marL="0" indent="0" algn="ctr">
              <a:buNone/>
              <a:defRPr sz="1100" b="1"/>
            </a:lvl1pPr>
          </a:lstStyle>
          <a:p>
            <a:endParaRPr lang="nl-BE"/>
          </a:p>
        </p:txBody>
      </p:sp>
      <p:sp>
        <p:nvSpPr>
          <p:cNvPr id="38" name="Tijdelijke aanduiding voor afbeelding 10">
            <a:extLst>
              <a:ext uri="{FF2B5EF4-FFF2-40B4-BE49-F238E27FC236}">
                <a16:creationId xmlns:a16="http://schemas.microsoft.com/office/drawing/2014/main" id="{AD5EFB2B-6C7E-45DB-D5A4-6AA377134B0F}"/>
              </a:ext>
            </a:extLst>
          </p:cNvPr>
          <p:cNvSpPr>
            <a:spLocks noGrp="1"/>
          </p:cNvSpPr>
          <p:nvPr>
            <p:ph type="pic" sz="quarter" idx="43"/>
          </p:nvPr>
        </p:nvSpPr>
        <p:spPr>
          <a:xfrm>
            <a:off x="7392906" y="3847800"/>
            <a:ext cx="1074018" cy="1049664"/>
          </a:xfrm>
          <a:noFill/>
        </p:spPr>
        <p:txBody>
          <a:bodyPr anchor="ctr">
            <a:normAutofit/>
          </a:bodyPr>
          <a:lstStyle>
            <a:lvl1pPr marL="0" indent="0" algn="ctr">
              <a:buNone/>
              <a:defRPr sz="1100" b="1"/>
            </a:lvl1pPr>
          </a:lstStyle>
          <a:p>
            <a:endParaRPr lang="nl-BE"/>
          </a:p>
        </p:txBody>
      </p:sp>
      <p:sp>
        <p:nvSpPr>
          <p:cNvPr id="39" name="Tijdelijke aanduiding voor afbeelding 10">
            <a:extLst>
              <a:ext uri="{FF2B5EF4-FFF2-40B4-BE49-F238E27FC236}">
                <a16:creationId xmlns:a16="http://schemas.microsoft.com/office/drawing/2014/main" id="{B6A18E0A-9A17-7EDE-3016-5303FE87A92B}"/>
              </a:ext>
            </a:extLst>
          </p:cNvPr>
          <p:cNvSpPr>
            <a:spLocks noGrp="1"/>
          </p:cNvSpPr>
          <p:nvPr>
            <p:ph type="pic" sz="quarter" idx="44"/>
          </p:nvPr>
        </p:nvSpPr>
        <p:spPr>
          <a:xfrm>
            <a:off x="6077386" y="3847800"/>
            <a:ext cx="1074018" cy="1049664"/>
          </a:xfrm>
          <a:noFill/>
        </p:spPr>
        <p:txBody>
          <a:bodyPr anchor="ctr">
            <a:normAutofit/>
          </a:bodyPr>
          <a:lstStyle>
            <a:lvl1pPr marL="0" indent="0" algn="ctr">
              <a:buNone/>
              <a:defRPr sz="1100" b="1"/>
            </a:lvl1pPr>
          </a:lstStyle>
          <a:p>
            <a:endParaRPr lang="nl-BE"/>
          </a:p>
        </p:txBody>
      </p:sp>
      <p:sp>
        <p:nvSpPr>
          <p:cNvPr id="40" name="Tijdelijke aanduiding voor afbeelding 10">
            <a:extLst>
              <a:ext uri="{FF2B5EF4-FFF2-40B4-BE49-F238E27FC236}">
                <a16:creationId xmlns:a16="http://schemas.microsoft.com/office/drawing/2014/main" id="{217B7969-D7F9-8689-29F1-B010111D9E8A}"/>
              </a:ext>
            </a:extLst>
          </p:cNvPr>
          <p:cNvSpPr>
            <a:spLocks noGrp="1"/>
          </p:cNvSpPr>
          <p:nvPr>
            <p:ph type="pic" sz="quarter" idx="45"/>
          </p:nvPr>
        </p:nvSpPr>
        <p:spPr>
          <a:xfrm>
            <a:off x="8708426" y="3847800"/>
            <a:ext cx="1074018" cy="1049664"/>
          </a:xfrm>
          <a:noFill/>
        </p:spPr>
        <p:txBody>
          <a:bodyPr anchor="ctr">
            <a:normAutofit/>
          </a:bodyPr>
          <a:lstStyle>
            <a:lvl1pPr marL="0" indent="0" algn="ctr">
              <a:buNone/>
              <a:defRPr sz="1100" b="1"/>
            </a:lvl1pPr>
          </a:lstStyle>
          <a:p>
            <a:endParaRPr lang="nl-BE"/>
          </a:p>
        </p:txBody>
      </p:sp>
      <p:sp>
        <p:nvSpPr>
          <p:cNvPr id="41" name="Tijdelijke aanduiding voor afbeelding 10">
            <a:extLst>
              <a:ext uri="{FF2B5EF4-FFF2-40B4-BE49-F238E27FC236}">
                <a16:creationId xmlns:a16="http://schemas.microsoft.com/office/drawing/2014/main" id="{45DCDC6F-CAC9-2C3B-4609-80CDEFC4488C}"/>
              </a:ext>
            </a:extLst>
          </p:cNvPr>
          <p:cNvSpPr>
            <a:spLocks noGrp="1"/>
          </p:cNvSpPr>
          <p:nvPr>
            <p:ph type="pic" sz="quarter" idx="46"/>
          </p:nvPr>
        </p:nvSpPr>
        <p:spPr>
          <a:xfrm>
            <a:off x="10029456" y="3847800"/>
            <a:ext cx="1074018" cy="1049664"/>
          </a:xfrm>
          <a:noFill/>
        </p:spPr>
        <p:txBody>
          <a:bodyPr anchor="ctr">
            <a:normAutofit/>
          </a:bodyPr>
          <a:lstStyle>
            <a:lvl1pPr marL="0" indent="0" algn="ctr">
              <a:buNone/>
              <a:defRPr sz="1100" b="1"/>
            </a:lvl1pPr>
          </a:lstStyle>
          <a:p>
            <a:endParaRPr lang="nl-BE"/>
          </a:p>
        </p:txBody>
      </p:sp>
      <p:sp>
        <p:nvSpPr>
          <p:cNvPr id="42" name="Tijdelijke aanduiding voor afbeelding 10">
            <a:extLst>
              <a:ext uri="{FF2B5EF4-FFF2-40B4-BE49-F238E27FC236}">
                <a16:creationId xmlns:a16="http://schemas.microsoft.com/office/drawing/2014/main" id="{DA040967-271F-1B28-E6A0-823E62377F22}"/>
              </a:ext>
            </a:extLst>
          </p:cNvPr>
          <p:cNvSpPr>
            <a:spLocks noGrp="1"/>
          </p:cNvSpPr>
          <p:nvPr>
            <p:ph type="pic" sz="quarter" idx="47"/>
          </p:nvPr>
        </p:nvSpPr>
        <p:spPr>
          <a:xfrm>
            <a:off x="815298" y="5072166"/>
            <a:ext cx="1074018" cy="1049664"/>
          </a:xfrm>
          <a:noFill/>
        </p:spPr>
        <p:txBody>
          <a:bodyPr anchor="ctr">
            <a:normAutofit/>
          </a:bodyPr>
          <a:lstStyle>
            <a:lvl1pPr marL="0" indent="0" algn="ctr">
              <a:buNone/>
              <a:defRPr sz="1100" b="1"/>
            </a:lvl1pPr>
          </a:lstStyle>
          <a:p>
            <a:endParaRPr lang="nl-BE"/>
          </a:p>
        </p:txBody>
      </p:sp>
      <p:sp>
        <p:nvSpPr>
          <p:cNvPr id="43" name="Tijdelijke aanduiding voor afbeelding 10">
            <a:extLst>
              <a:ext uri="{FF2B5EF4-FFF2-40B4-BE49-F238E27FC236}">
                <a16:creationId xmlns:a16="http://schemas.microsoft.com/office/drawing/2014/main" id="{2D2DD0CB-CA3F-A714-115A-3378E7890DE2}"/>
              </a:ext>
            </a:extLst>
          </p:cNvPr>
          <p:cNvSpPr>
            <a:spLocks noGrp="1"/>
          </p:cNvSpPr>
          <p:nvPr>
            <p:ph type="pic" sz="quarter" idx="48"/>
          </p:nvPr>
        </p:nvSpPr>
        <p:spPr>
          <a:xfrm>
            <a:off x="2130820" y="5072166"/>
            <a:ext cx="1074018" cy="1049664"/>
          </a:xfrm>
          <a:noFill/>
        </p:spPr>
        <p:txBody>
          <a:bodyPr anchor="ctr">
            <a:normAutofit/>
          </a:bodyPr>
          <a:lstStyle>
            <a:lvl1pPr marL="0" indent="0" algn="ctr">
              <a:buNone/>
              <a:defRPr sz="1100" b="1"/>
            </a:lvl1pPr>
          </a:lstStyle>
          <a:p>
            <a:endParaRPr lang="nl-BE"/>
          </a:p>
        </p:txBody>
      </p:sp>
      <p:sp>
        <p:nvSpPr>
          <p:cNvPr id="44" name="Tijdelijke aanduiding voor afbeelding 10">
            <a:extLst>
              <a:ext uri="{FF2B5EF4-FFF2-40B4-BE49-F238E27FC236}">
                <a16:creationId xmlns:a16="http://schemas.microsoft.com/office/drawing/2014/main" id="{7F87F5F6-BB3D-666B-954C-B942ACAF15F9}"/>
              </a:ext>
            </a:extLst>
          </p:cNvPr>
          <p:cNvSpPr>
            <a:spLocks noGrp="1"/>
          </p:cNvSpPr>
          <p:nvPr>
            <p:ph type="pic" sz="quarter" idx="49"/>
          </p:nvPr>
        </p:nvSpPr>
        <p:spPr>
          <a:xfrm>
            <a:off x="3446342" y="5072166"/>
            <a:ext cx="1074018" cy="1049664"/>
          </a:xfrm>
          <a:noFill/>
        </p:spPr>
        <p:txBody>
          <a:bodyPr anchor="ctr">
            <a:normAutofit/>
          </a:bodyPr>
          <a:lstStyle>
            <a:lvl1pPr marL="0" indent="0" algn="ctr">
              <a:buNone/>
              <a:defRPr sz="1100" b="1"/>
            </a:lvl1pPr>
          </a:lstStyle>
          <a:p>
            <a:endParaRPr lang="nl-BE"/>
          </a:p>
        </p:txBody>
      </p:sp>
      <p:sp>
        <p:nvSpPr>
          <p:cNvPr id="45" name="Tijdelijke aanduiding voor afbeelding 10">
            <a:extLst>
              <a:ext uri="{FF2B5EF4-FFF2-40B4-BE49-F238E27FC236}">
                <a16:creationId xmlns:a16="http://schemas.microsoft.com/office/drawing/2014/main" id="{4577DA1A-61E0-E4CE-DD9F-9FEF4D79C5DC}"/>
              </a:ext>
            </a:extLst>
          </p:cNvPr>
          <p:cNvSpPr>
            <a:spLocks noGrp="1"/>
          </p:cNvSpPr>
          <p:nvPr>
            <p:ph type="pic" sz="quarter" idx="50"/>
          </p:nvPr>
        </p:nvSpPr>
        <p:spPr>
          <a:xfrm>
            <a:off x="4761864" y="5072166"/>
            <a:ext cx="1074018" cy="1049664"/>
          </a:xfrm>
          <a:noFill/>
        </p:spPr>
        <p:txBody>
          <a:bodyPr anchor="ctr">
            <a:normAutofit/>
          </a:bodyPr>
          <a:lstStyle>
            <a:lvl1pPr marL="0" indent="0" algn="ctr">
              <a:buNone/>
              <a:defRPr sz="1100" b="1"/>
            </a:lvl1pPr>
          </a:lstStyle>
          <a:p>
            <a:endParaRPr lang="nl-BE"/>
          </a:p>
        </p:txBody>
      </p:sp>
      <p:sp>
        <p:nvSpPr>
          <p:cNvPr id="46" name="Tijdelijke aanduiding voor afbeelding 10">
            <a:extLst>
              <a:ext uri="{FF2B5EF4-FFF2-40B4-BE49-F238E27FC236}">
                <a16:creationId xmlns:a16="http://schemas.microsoft.com/office/drawing/2014/main" id="{628EC28D-6990-D135-D5A7-5B55D42E63A4}"/>
              </a:ext>
            </a:extLst>
          </p:cNvPr>
          <p:cNvSpPr>
            <a:spLocks noGrp="1"/>
          </p:cNvSpPr>
          <p:nvPr>
            <p:ph type="pic" sz="quarter" idx="51"/>
          </p:nvPr>
        </p:nvSpPr>
        <p:spPr>
          <a:xfrm>
            <a:off x="7392906" y="5072166"/>
            <a:ext cx="1074018" cy="1049664"/>
          </a:xfrm>
          <a:noFill/>
        </p:spPr>
        <p:txBody>
          <a:bodyPr anchor="ctr">
            <a:normAutofit/>
          </a:bodyPr>
          <a:lstStyle>
            <a:lvl1pPr marL="0" indent="0" algn="ctr">
              <a:buNone/>
              <a:defRPr sz="1100" b="1"/>
            </a:lvl1pPr>
          </a:lstStyle>
          <a:p>
            <a:endParaRPr lang="nl-BE"/>
          </a:p>
        </p:txBody>
      </p:sp>
      <p:sp>
        <p:nvSpPr>
          <p:cNvPr id="47" name="Tijdelijke aanduiding voor afbeelding 10">
            <a:extLst>
              <a:ext uri="{FF2B5EF4-FFF2-40B4-BE49-F238E27FC236}">
                <a16:creationId xmlns:a16="http://schemas.microsoft.com/office/drawing/2014/main" id="{CDB57FF1-CF45-B13F-F696-341E424A1201}"/>
              </a:ext>
            </a:extLst>
          </p:cNvPr>
          <p:cNvSpPr>
            <a:spLocks noGrp="1"/>
          </p:cNvSpPr>
          <p:nvPr>
            <p:ph type="pic" sz="quarter" idx="52"/>
          </p:nvPr>
        </p:nvSpPr>
        <p:spPr>
          <a:xfrm>
            <a:off x="6077386" y="5072166"/>
            <a:ext cx="1074018" cy="1049664"/>
          </a:xfrm>
          <a:noFill/>
        </p:spPr>
        <p:txBody>
          <a:bodyPr anchor="ctr">
            <a:normAutofit/>
          </a:bodyPr>
          <a:lstStyle>
            <a:lvl1pPr marL="0" indent="0" algn="ctr">
              <a:buNone/>
              <a:defRPr sz="1100" b="1"/>
            </a:lvl1pPr>
          </a:lstStyle>
          <a:p>
            <a:endParaRPr lang="nl-BE"/>
          </a:p>
        </p:txBody>
      </p:sp>
      <p:sp>
        <p:nvSpPr>
          <p:cNvPr id="48" name="Tijdelijke aanduiding voor afbeelding 10">
            <a:extLst>
              <a:ext uri="{FF2B5EF4-FFF2-40B4-BE49-F238E27FC236}">
                <a16:creationId xmlns:a16="http://schemas.microsoft.com/office/drawing/2014/main" id="{A874AE77-1AC9-F2D5-2AE2-19ADDD223E70}"/>
              </a:ext>
            </a:extLst>
          </p:cNvPr>
          <p:cNvSpPr>
            <a:spLocks noGrp="1"/>
          </p:cNvSpPr>
          <p:nvPr>
            <p:ph type="pic" sz="quarter" idx="53"/>
          </p:nvPr>
        </p:nvSpPr>
        <p:spPr>
          <a:xfrm>
            <a:off x="8708426" y="5072166"/>
            <a:ext cx="1074018" cy="1049664"/>
          </a:xfrm>
          <a:noFill/>
        </p:spPr>
        <p:txBody>
          <a:bodyPr anchor="ctr">
            <a:normAutofit/>
          </a:bodyPr>
          <a:lstStyle>
            <a:lvl1pPr marL="0" indent="0" algn="ctr">
              <a:buNone/>
              <a:defRPr sz="1100" b="1"/>
            </a:lvl1pPr>
          </a:lstStyle>
          <a:p>
            <a:endParaRPr lang="nl-BE"/>
          </a:p>
        </p:txBody>
      </p:sp>
      <p:sp>
        <p:nvSpPr>
          <p:cNvPr id="49" name="Tijdelijke aanduiding voor afbeelding 10">
            <a:extLst>
              <a:ext uri="{FF2B5EF4-FFF2-40B4-BE49-F238E27FC236}">
                <a16:creationId xmlns:a16="http://schemas.microsoft.com/office/drawing/2014/main" id="{315C593A-7E15-C053-9D05-59C1BBA719A9}"/>
              </a:ext>
            </a:extLst>
          </p:cNvPr>
          <p:cNvSpPr>
            <a:spLocks noGrp="1"/>
          </p:cNvSpPr>
          <p:nvPr>
            <p:ph type="pic" sz="quarter" idx="54"/>
          </p:nvPr>
        </p:nvSpPr>
        <p:spPr>
          <a:xfrm>
            <a:off x="10029456" y="5072166"/>
            <a:ext cx="1074018" cy="1049664"/>
          </a:xfrm>
          <a:noFill/>
        </p:spPr>
        <p:txBody>
          <a:bodyPr anchor="ctr">
            <a:normAutofit/>
          </a:bodyPr>
          <a:lstStyle>
            <a:lvl1pPr marL="0" indent="0" algn="ctr">
              <a:buNone/>
              <a:defRPr sz="1100" b="1"/>
            </a:lvl1pPr>
          </a:lstStyle>
          <a:p>
            <a:endParaRPr lang="nl-BE"/>
          </a:p>
        </p:txBody>
      </p:sp>
      <p:sp>
        <p:nvSpPr>
          <p:cNvPr id="50" name="Tijdelijke aanduiding voor dianummer 5">
            <a:extLst>
              <a:ext uri="{FF2B5EF4-FFF2-40B4-BE49-F238E27FC236}">
                <a16:creationId xmlns:a16="http://schemas.microsoft.com/office/drawing/2014/main" id="{07C4BE85-51A4-E6D2-702D-A6E5E4BEF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51" name="Tekstvak 50">
            <a:extLst>
              <a:ext uri="{FF2B5EF4-FFF2-40B4-BE49-F238E27FC236}">
                <a16:creationId xmlns:a16="http://schemas.microsoft.com/office/drawing/2014/main" id="{B4F469FD-B681-0290-1FCD-A75EFC669E1B}"/>
              </a:ext>
            </a:extLst>
          </p:cNvPr>
          <p:cNvSpPr txBox="1"/>
          <p:nvPr userDrawn="1"/>
        </p:nvSpPr>
        <p:spPr>
          <a:xfrm>
            <a:off x="711201" y="542538"/>
            <a:ext cx="6097604" cy="584775"/>
          </a:xfrm>
          <a:prstGeom prst="rect">
            <a:avLst/>
          </a:prstGeom>
          <a:noFill/>
        </p:spPr>
        <p:txBody>
          <a:bodyPr wrap="square">
            <a:spAutoFit/>
          </a:bodyPr>
          <a:lstStyle/>
          <a:p>
            <a:r>
              <a:rPr lang="nl-NL" sz="3200" b="1">
                <a:solidFill>
                  <a:srgbClr val="009DE1"/>
                </a:solidFill>
                <a:latin typeface="Source Sans Pro" panose="020B0503030403020204" pitchFamily="34" charset="0"/>
                <a:ea typeface="Source Sans Pro" panose="020B0503030403020204" pitchFamily="34" charset="0"/>
              </a:rPr>
              <a:t>PERSONA’S</a:t>
            </a:r>
            <a:endParaRPr lang="nl-BE" sz="3200" b="1">
              <a:solidFill>
                <a:srgbClr val="009DE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43766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en">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78E5C74C-C9D7-945C-F2C8-90AC6DC6CB29}"/>
              </a:ext>
            </a:extLst>
          </p:cNvPr>
          <p:cNvCxnSpPr>
            <a:cxnSpLocks/>
          </p:cNvCxnSpPr>
          <p:nvPr userDrawn="1"/>
        </p:nvCxnSpPr>
        <p:spPr>
          <a:xfrm>
            <a:off x="815298" y="542538"/>
            <a:ext cx="561347" cy="0"/>
          </a:xfrm>
          <a:prstGeom prst="line">
            <a:avLst/>
          </a:prstGeom>
          <a:ln w="57150">
            <a:solidFill>
              <a:srgbClr val="C2BD2B"/>
            </a:solidFill>
          </a:ln>
        </p:spPr>
        <p:style>
          <a:lnRef idx="1">
            <a:schemeClr val="accent1"/>
          </a:lnRef>
          <a:fillRef idx="0">
            <a:schemeClr val="accent1"/>
          </a:fillRef>
          <a:effectRef idx="0">
            <a:schemeClr val="accent1"/>
          </a:effectRef>
          <a:fontRef idx="minor">
            <a:schemeClr val="tx1"/>
          </a:fontRef>
        </p:style>
      </p:cxnSp>
      <p:sp>
        <p:nvSpPr>
          <p:cNvPr id="10" name="Tijdelijke aanduiding voor afbeelding 10">
            <a:extLst>
              <a:ext uri="{FF2B5EF4-FFF2-40B4-BE49-F238E27FC236}">
                <a16:creationId xmlns:a16="http://schemas.microsoft.com/office/drawing/2014/main" id="{314E8797-C638-EEDA-83F6-9ED6364F4435}"/>
              </a:ext>
            </a:extLst>
          </p:cNvPr>
          <p:cNvSpPr>
            <a:spLocks noGrp="1"/>
          </p:cNvSpPr>
          <p:nvPr>
            <p:ph type="pic" sz="quarter" idx="11"/>
          </p:nvPr>
        </p:nvSpPr>
        <p:spPr>
          <a:xfrm>
            <a:off x="839636" y="1399068"/>
            <a:ext cx="1074018" cy="1049664"/>
          </a:xfrm>
          <a:noFill/>
        </p:spPr>
        <p:txBody>
          <a:bodyPr anchor="ctr">
            <a:normAutofit/>
          </a:bodyPr>
          <a:lstStyle>
            <a:lvl1pPr marL="0" indent="0" algn="ctr">
              <a:buNone/>
              <a:defRPr sz="1100" b="1"/>
            </a:lvl1pPr>
          </a:lstStyle>
          <a:p>
            <a:endParaRPr lang="nl-BE"/>
          </a:p>
        </p:txBody>
      </p:sp>
      <p:sp>
        <p:nvSpPr>
          <p:cNvPr id="2" name="Tijdelijke aanduiding voor afbeelding 10">
            <a:extLst>
              <a:ext uri="{FF2B5EF4-FFF2-40B4-BE49-F238E27FC236}">
                <a16:creationId xmlns:a16="http://schemas.microsoft.com/office/drawing/2014/main" id="{5D8441D3-2A23-A7CA-54C8-0E2B36BF447D}"/>
              </a:ext>
            </a:extLst>
          </p:cNvPr>
          <p:cNvSpPr>
            <a:spLocks noGrp="1"/>
          </p:cNvSpPr>
          <p:nvPr>
            <p:ph type="pic" sz="quarter" idx="12"/>
          </p:nvPr>
        </p:nvSpPr>
        <p:spPr>
          <a:xfrm>
            <a:off x="2155158" y="1399068"/>
            <a:ext cx="1074018" cy="1049664"/>
          </a:xfrm>
          <a:noFill/>
        </p:spPr>
        <p:txBody>
          <a:bodyPr anchor="ctr">
            <a:normAutofit/>
          </a:bodyPr>
          <a:lstStyle>
            <a:lvl1pPr marL="0" indent="0" algn="ctr">
              <a:buNone/>
              <a:defRPr sz="1100" b="1"/>
            </a:lvl1pPr>
          </a:lstStyle>
          <a:p>
            <a:endParaRPr lang="nl-BE"/>
          </a:p>
        </p:txBody>
      </p:sp>
      <p:sp>
        <p:nvSpPr>
          <p:cNvPr id="3" name="Tijdelijke aanduiding voor afbeelding 10">
            <a:extLst>
              <a:ext uri="{FF2B5EF4-FFF2-40B4-BE49-F238E27FC236}">
                <a16:creationId xmlns:a16="http://schemas.microsoft.com/office/drawing/2014/main" id="{206E47F7-DD2F-34A4-497F-F2F3270D95A3}"/>
              </a:ext>
            </a:extLst>
          </p:cNvPr>
          <p:cNvSpPr>
            <a:spLocks noGrp="1"/>
          </p:cNvSpPr>
          <p:nvPr>
            <p:ph type="pic" sz="quarter" idx="13"/>
          </p:nvPr>
        </p:nvSpPr>
        <p:spPr>
          <a:xfrm>
            <a:off x="3470680" y="1399068"/>
            <a:ext cx="1074018" cy="1049664"/>
          </a:xfrm>
          <a:noFill/>
        </p:spPr>
        <p:txBody>
          <a:bodyPr anchor="ctr">
            <a:normAutofit/>
          </a:bodyPr>
          <a:lstStyle>
            <a:lvl1pPr marL="0" indent="0" algn="ctr">
              <a:buNone/>
              <a:defRPr sz="1100" b="1"/>
            </a:lvl1pPr>
          </a:lstStyle>
          <a:p>
            <a:endParaRPr lang="nl-BE"/>
          </a:p>
        </p:txBody>
      </p:sp>
      <p:sp>
        <p:nvSpPr>
          <p:cNvPr id="4" name="Tijdelijke aanduiding voor afbeelding 10">
            <a:extLst>
              <a:ext uri="{FF2B5EF4-FFF2-40B4-BE49-F238E27FC236}">
                <a16:creationId xmlns:a16="http://schemas.microsoft.com/office/drawing/2014/main" id="{28DB894E-A328-568F-334B-0599271D470D}"/>
              </a:ext>
            </a:extLst>
          </p:cNvPr>
          <p:cNvSpPr>
            <a:spLocks noGrp="1"/>
          </p:cNvSpPr>
          <p:nvPr>
            <p:ph type="pic" sz="quarter" idx="14"/>
          </p:nvPr>
        </p:nvSpPr>
        <p:spPr>
          <a:xfrm>
            <a:off x="4786202" y="1399068"/>
            <a:ext cx="1074018" cy="1049664"/>
          </a:xfrm>
          <a:noFill/>
        </p:spPr>
        <p:txBody>
          <a:bodyPr anchor="ctr">
            <a:normAutofit/>
          </a:bodyPr>
          <a:lstStyle>
            <a:lvl1pPr marL="0" indent="0" algn="ctr">
              <a:buNone/>
              <a:defRPr sz="1100" b="1"/>
            </a:lvl1pPr>
          </a:lstStyle>
          <a:p>
            <a:endParaRPr lang="nl-BE"/>
          </a:p>
        </p:txBody>
      </p:sp>
      <p:sp>
        <p:nvSpPr>
          <p:cNvPr id="5" name="Tijdelijke aanduiding voor afbeelding 10">
            <a:extLst>
              <a:ext uri="{FF2B5EF4-FFF2-40B4-BE49-F238E27FC236}">
                <a16:creationId xmlns:a16="http://schemas.microsoft.com/office/drawing/2014/main" id="{116E26F7-5343-8FCA-9CE0-655441EF1BCC}"/>
              </a:ext>
            </a:extLst>
          </p:cNvPr>
          <p:cNvSpPr>
            <a:spLocks noGrp="1"/>
          </p:cNvSpPr>
          <p:nvPr>
            <p:ph type="pic" sz="quarter" idx="15"/>
          </p:nvPr>
        </p:nvSpPr>
        <p:spPr>
          <a:xfrm>
            <a:off x="7417244" y="1399068"/>
            <a:ext cx="1074018" cy="1049664"/>
          </a:xfrm>
          <a:noFill/>
        </p:spPr>
        <p:txBody>
          <a:bodyPr anchor="ctr">
            <a:normAutofit/>
          </a:bodyPr>
          <a:lstStyle>
            <a:lvl1pPr marL="0" indent="0" algn="ctr">
              <a:buNone/>
              <a:defRPr sz="1100" b="1"/>
            </a:lvl1pPr>
          </a:lstStyle>
          <a:p>
            <a:endParaRPr lang="nl-BE"/>
          </a:p>
        </p:txBody>
      </p:sp>
      <p:sp>
        <p:nvSpPr>
          <p:cNvPr id="6" name="Tijdelijke aanduiding voor afbeelding 10">
            <a:extLst>
              <a:ext uri="{FF2B5EF4-FFF2-40B4-BE49-F238E27FC236}">
                <a16:creationId xmlns:a16="http://schemas.microsoft.com/office/drawing/2014/main" id="{8FE82D2C-7710-113A-4E9A-1F17A8316A74}"/>
              </a:ext>
            </a:extLst>
          </p:cNvPr>
          <p:cNvSpPr>
            <a:spLocks noGrp="1"/>
          </p:cNvSpPr>
          <p:nvPr>
            <p:ph type="pic" sz="quarter" idx="16"/>
          </p:nvPr>
        </p:nvSpPr>
        <p:spPr>
          <a:xfrm>
            <a:off x="6101724" y="1399068"/>
            <a:ext cx="1074018" cy="1049664"/>
          </a:xfrm>
          <a:noFill/>
        </p:spPr>
        <p:txBody>
          <a:bodyPr anchor="ctr">
            <a:normAutofit/>
          </a:bodyPr>
          <a:lstStyle>
            <a:lvl1pPr marL="0" indent="0" algn="ctr">
              <a:buNone/>
              <a:defRPr sz="1100" b="1"/>
            </a:lvl1pPr>
          </a:lstStyle>
          <a:p>
            <a:endParaRPr lang="nl-BE"/>
          </a:p>
        </p:txBody>
      </p:sp>
      <p:sp>
        <p:nvSpPr>
          <p:cNvPr id="24" name="Tijdelijke aanduiding voor afbeelding 10">
            <a:extLst>
              <a:ext uri="{FF2B5EF4-FFF2-40B4-BE49-F238E27FC236}">
                <a16:creationId xmlns:a16="http://schemas.microsoft.com/office/drawing/2014/main" id="{B34511C6-BB76-63BD-24ED-14B62A7BEB5A}"/>
              </a:ext>
            </a:extLst>
          </p:cNvPr>
          <p:cNvSpPr>
            <a:spLocks noGrp="1"/>
          </p:cNvSpPr>
          <p:nvPr>
            <p:ph type="pic" sz="quarter" idx="29"/>
          </p:nvPr>
        </p:nvSpPr>
        <p:spPr>
          <a:xfrm>
            <a:off x="8732764" y="1399068"/>
            <a:ext cx="1074018" cy="1049664"/>
          </a:xfrm>
          <a:noFill/>
        </p:spPr>
        <p:txBody>
          <a:bodyPr anchor="ctr">
            <a:normAutofit/>
          </a:bodyPr>
          <a:lstStyle>
            <a:lvl1pPr marL="0" indent="0" algn="ctr">
              <a:buNone/>
              <a:defRPr sz="1100" b="1"/>
            </a:lvl1pPr>
          </a:lstStyle>
          <a:p>
            <a:endParaRPr lang="nl-BE"/>
          </a:p>
        </p:txBody>
      </p:sp>
      <p:sp>
        <p:nvSpPr>
          <p:cNvPr id="25" name="Tijdelijke aanduiding voor afbeelding 10">
            <a:extLst>
              <a:ext uri="{FF2B5EF4-FFF2-40B4-BE49-F238E27FC236}">
                <a16:creationId xmlns:a16="http://schemas.microsoft.com/office/drawing/2014/main" id="{21965F81-694B-15D5-2793-64D2A9472C06}"/>
              </a:ext>
            </a:extLst>
          </p:cNvPr>
          <p:cNvSpPr>
            <a:spLocks noGrp="1"/>
          </p:cNvSpPr>
          <p:nvPr>
            <p:ph type="pic" sz="quarter" idx="30"/>
          </p:nvPr>
        </p:nvSpPr>
        <p:spPr>
          <a:xfrm>
            <a:off x="10053794" y="1399068"/>
            <a:ext cx="1074018" cy="1049664"/>
          </a:xfrm>
          <a:noFill/>
        </p:spPr>
        <p:txBody>
          <a:bodyPr anchor="ctr">
            <a:normAutofit/>
          </a:bodyPr>
          <a:lstStyle>
            <a:lvl1pPr marL="0" indent="0" algn="ctr">
              <a:buNone/>
              <a:defRPr sz="1100" b="1"/>
            </a:lvl1pPr>
          </a:lstStyle>
          <a:p>
            <a:endParaRPr lang="nl-BE"/>
          </a:p>
        </p:txBody>
      </p:sp>
      <p:sp>
        <p:nvSpPr>
          <p:cNvPr id="7" name="Tijdelijke aanduiding voor tekst 3">
            <a:extLst>
              <a:ext uri="{FF2B5EF4-FFF2-40B4-BE49-F238E27FC236}">
                <a16:creationId xmlns:a16="http://schemas.microsoft.com/office/drawing/2014/main" id="{360E929B-FA32-0517-31CE-8205D8966AF2}"/>
              </a:ext>
            </a:extLst>
          </p:cNvPr>
          <p:cNvSpPr>
            <a:spLocks noGrp="1"/>
          </p:cNvSpPr>
          <p:nvPr>
            <p:ph type="body" sz="half" idx="2" hasCustomPrompt="1"/>
          </p:nvPr>
        </p:nvSpPr>
        <p:spPr>
          <a:xfrm>
            <a:off x="83963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1" name="Tijdelijke aanduiding voor tekst 3">
            <a:extLst>
              <a:ext uri="{FF2B5EF4-FFF2-40B4-BE49-F238E27FC236}">
                <a16:creationId xmlns:a16="http://schemas.microsoft.com/office/drawing/2014/main" id="{3D9683E6-3C23-6CDB-744B-7D3DEE016558}"/>
              </a:ext>
            </a:extLst>
          </p:cNvPr>
          <p:cNvSpPr>
            <a:spLocks noGrp="1"/>
          </p:cNvSpPr>
          <p:nvPr>
            <p:ph type="body" sz="half" idx="47" hasCustomPrompt="1"/>
          </p:nvPr>
        </p:nvSpPr>
        <p:spPr>
          <a:xfrm>
            <a:off x="212995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2" name="Tijdelijke aanduiding voor tekst 3">
            <a:extLst>
              <a:ext uri="{FF2B5EF4-FFF2-40B4-BE49-F238E27FC236}">
                <a16:creationId xmlns:a16="http://schemas.microsoft.com/office/drawing/2014/main" id="{8188F044-1760-D95C-CA10-6085BBE09C64}"/>
              </a:ext>
            </a:extLst>
          </p:cNvPr>
          <p:cNvSpPr>
            <a:spLocks noGrp="1"/>
          </p:cNvSpPr>
          <p:nvPr>
            <p:ph type="body" sz="half" idx="48" hasCustomPrompt="1"/>
          </p:nvPr>
        </p:nvSpPr>
        <p:spPr>
          <a:xfrm>
            <a:off x="347107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3" name="Tijdelijke aanduiding voor tekst 3">
            <a:extLst>
              <a:ext uri="{FF2B5EF4-FFF2-40B4-BE49-F238E27FC236}">
                <a16:creationId xmlns:a16="http://schemas.microsoft.com/office/drawing/2014/main" id="{7E35E1CF-A49A-5CE0-F648-4BFF5DA5517D}"/>
              </a:ext>
            </a:extLst>
          </p:cNvPr>
          <p:cNvSpPr>
            <a:spLocks noGrp="1"/>
          </p:cNvSpPr>
          <p:nvPr>
            <p:ph type="body" sz="half" idx="49" hasCustomPrompt="1"/>
          </p:nvPr>
        </p:nvSpPr>
        <p:spPr>
          <a:xfrm>
            <a:off x="478171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4" name="Tijdelijke aanduiding voor tekst 3">
            <a:extLst>
              <a:ext uri="{FF2B5EF4-FFF2-40B4-BE49-F238E27FC236}">
                <a16:creationId xmlns:a16="http://schemas.microsoft.com/office/drawing/2014/main" id="{ED5D657C-908F-102A-2A4D-9A846606CAC4}"/>
              </a:ext>
            </a:extLst>
          </p:cNvPr>
          <p:cNvSpPr>
            <a:spLocks noGrp="1"/>
          </p:cNvSpPr>
          <p:nvPr>
            <p:ph type="body" sz="half" idx="50" hasCustomPrompt="1"/>
          </p:nvPr>
        </p:nvSpPr>
        <p:spPr>
          <a:xfrm>
            <a:off x="608219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5" name="Tijdelijke aanduiding voor tekst 3">
            <a:extLst>
              <a:ext uri="{FF2B5EF4-FFF2-40B4-BE49-F238E27FC236}">
                <a16:creationId xmlns:a16="http://schemas.microsoft.com/office/drawing/2014/main" id="{948069C2-0086-20A4-BD51-C8B615439A73}"/>
              </a:ext>
            </a:extLst>
          </p:cNvPr>
          <p:cNvSpPr>
            <a:spLocks noGrp="1"/>
          </p:cNvSpPr>
          <p:nvPr>
            <p:ph type="body" sz="half" idx="51" hasCustomPrompt="1"/>
          </p:nvPr>
        </p:nvSpPr>
        <p:spPr>
          <a:xfrm>
            <a:off x="743347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6" name="Tijdelijke aanduiding voor tekst 3">
            <a:extLst>
              <a:ext uri="{FF2B5EF4-FFF2-40B4-BE49-F238E27FC236}">
                <a16:creationId xmlns:a16="http://schemas.microsoft.com/office/drawing/2014/main" id="{3957E958-CFD9-255D-2A87-0C7242083DC0}"/>
              </a:ext>
            </a:extLst>
          </p:cNvPr>
          <p:cNvSpPr>
            <a:spLocks noGrp="1"/>
          </p:cNvSpPr>
          <p:nvPr>
            <p:ph type="body" sz="half" idx="52" hasCustomPrompt="1"/>
          </p:nvPr>
        </p:nvSpPr>
        <p:spPr>
          <a:xfrm>
            <a:off x="871363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7" name="Tijdelijke aanduiding voor tekst 3">
            <a:extLst>
              <a:ext uri="{FF2B5EF4-FFF2-40B4-BE49-F238E27FC236}">
                <a16:creationId xmlns:a16="http://schemas.microsoft.com/office/drawing/2014/main" id="{C7A0EC49-AA8F-2516-BEBC-965BD3441028}"/>
              </a:ext>
            </a:extLst>
          </p:cNvPr>
          <p:cNvSpPr>
            <a:spLocks noGrp="1"/>
          </p:cNvSpPr>
          <p:nvPr>
            <p:ph type="body" sz="half" idx="53" hasCustomPrompt="1"/>
          </p:nvPr>
        </p:nvSpPr>
        <p:spPr>
          <a:xfrm>
            <a:off x="10054756" y="25459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8" name="Tijdelijke aanduiding voor afbeelding 10">
            <a:extLst>
              <a:ext uri="{FF2B5EF4-FFF2-40B4-BE49-F238E27FC236}">
                <a16:creationId xmlns:a16="http://schemas.microsoft.com/office/drawing/2014/main" id="{0666E998-9156-BFFE-EE76-0777DC9DA37E}"/>
              </a:ext>
            </a:extLst>
          </p:cNvPr>
          <p:cNvSpPr>
            <a:spLocks noGrp="1"/>
          </p:cNvSpPr>
          <p:nvPr>
            <p:ph type="pic" sz="quarter" idx="54"/>
          </p:nvPr>
        </p:nvSpPr>
        <p:spPr>
          <a:xfrm>
            <a:off x="839636" y="3156748"/>
            <a:ext cx="1074018" cy="1049664"/>
          </a:xfrm>
          <a:noFill/>
        </p:spPr>
        <p:txBody>
          <a:bodyPr anchor="ctr">
            <a:normAutofit/>
          </a:bodyPr>
          <a:lstStyle>
            <a:lvl1pPr marL="0" indent="0" algn="ctr">
              <a:buNone/>
              <a:defRPr sz="1100" b="1"/>
            </a:lvl1pPr>
          </a:lstStyle>
          <a:p>
            <a:endParaRPr lang="nl-BE"/>
          </a:p>
        </p:txBody>
      </p:sp>
      <p:sp>
        <p:nvSpPr>
          <p:cNvPr id="19" name="Tijdelijke aanduiding voor afbeelding 10">
            <a:extLst>
              <a:ext uri="{FF2B5EF4-FFF2-40B4-BE49-F238E27FC236}">
                <a16:creationId xmlns:a16="http://schemas.microsoft.com/office/drawing/2014/main" id="{37A19460-00C3-DD4D-4CEB-D640FCE204BB}"/>
              </a:ext>
            </a:extLst>
          </p:cNvPr>
          <p:cNvSpPr>
            <a:spLocks noGrp="1"/>
          </p:cNvSpPr>
          <p:nvPr>
            <p:ph type="pic" sz="quarter" idx="55"/>
          </p:nvPr>
        </p:nvSpPr>
        <p:spPr>
          <a:xfrm>
            <a:off x="2155158" y="3156748"/>
            <a:ext cx="1074018" cy="1049664"/>
          </a:xfrm>
          <a:noFill/>
        </p:spPr>
        <p:txBody>
          <a:bodyPr anchor="ctr">
            <a:normAutofit/>
          </a:bodyPr>
          <a:lstStyle>
            <a:lvl1pPr marL="0" indent="0" algn="ctr">
              <a:buNone/>
              <a:defRPr sz="1100" b="1"/>
            </a:lvl1pPr>
          </a:lstStyle>
          <a:p>
            <a:endParaRPr lang="nl-BE"/>
          </a:p>
        </p:txBody>
      </p:sp>
      <p:sp>
        <p:nvSpPr>
          <p:cNvPr id="20" name="Tijdelijke aanduiding voor afbeelding 10">
            <a:extLst>
              <a:ext uri="{FF2B5EF4-FFF2-40B4-BE49-F238E27FC236}">
                <a16:creationId xmlns:a16="http://schemas.microsoft.com/office/drawing/2014/main" id="{C279A60B-00E2-B06D-1486-74516AE35960}"/>
              </a:ext>
            </a:extLst>
          </p:cNvPr>
          <p:cNvSpPr>
            <a:spLocks noGrp="1"/>
          </p:cNvSpPr>
          <p:nvPr>
            <p:ph type="pic" sz="quarter" idx="56"/>
          </p:nvPr>
        </p:nvSpPr>
        <p:spPr>
          <a:xfrm>
            <a:off x="3470680" y="3156748"/>
            <a:ext cx="1074018" cy="1049664"/>
          </a:xfrm>
          <a:noFill/>
        </p:spPr>
        <p:txBody>
          <a:bodyPr anchor="ctr">
            <a:normAutofit/>
          </a:bodyPr>
          <a:lstStyle>
            <a:lvl1pPr marL="0" indent="0" algn="ctr">
              <a:buNone/>
              <a:defRPr sz="1100" b="1"/>
            </a:lvl1pPr>
          </a:lstStyle>
          <a:p>
            <a:endParaRPr lang="nl-BE"/>
          </a:p>
        </p:txBody>
      </p:sp>
      <p:sp>
        <p:nvSpPr>
          <p:cNvPr id="21" name="Tijdelijke aanduiding voor afbeelding 10">
            <a:extLst>
              <a:ext uri="{FF2B5EF4-FFF2-40B4-BE49-F238E27FC236}">
                <a16:creationId xmlns:a16="http://schemas.microsoft.com/office/drawing/2014/main" id="{721616B9-CDE8-4ABB-22F8-BCD2913FB0A2}"/>
              </a:ext>
            </a:extLst>
          </p:cNvPr>
          <p:cNvSpPr>
            <a:spLocks noGrp="1"/>
          </p:cNvSpPr>
          <p:nvPr>
            <p:ph type="pic" sz="quarter" idx="57"/>
          </p:nvPr>
        </p:nvSpPr>
        <p:spPr>
          <a:xfrm>
            <a:off x="4786202" y="3156748"/>
            <a:ext cx="1074018" cy="1049664"/>
          </a:xfrm>
          <a:noFill/>
        </p:spPr>
        <p:txBody>
          <a:bodyPr anchor="ctr">
            <a:normAutofit/>
          </a:bodyPr>
          <a:lstStyle>
            <a:lvl1pPr marL="0" indent="0" algn="ctr">
              <a:buNone/>
              <a:defRPr sz="1100" b="1"/>
            </a:lvl1pPr>
          </a:lstStyle>
          <a:p>
            <a:endParaRPr lang="nl-BE"/>
          </a:p>
        </p:txBody>
      </p:sp>
      <p:sp>
        <p:nvSpPr>
          <p:cNvPr id="22" name="Tijdelijke aanduiding voor afbeelding 10">
            <a:extLst>
              <a:ext uri="{FF2B5EF4-FFF2-40B4-BE49-F238E27FC236}">
                <a16:creationId xmlns:a16="http://schemas.microsoft.com/office/drawing/2014/main" id="{82645974-16E3-74F3-74F5-3F8EF411A755}"/>
              </a:ext>
            </a:extLst>
          </p:cNvPr>
          <p:cNvSpPr>
            <a:spLocks noGrp="1"/>
          </p:cNvSpPr>
          <p:nvPr>
            <p:ph type="pic" sz="quarter" idx="58"/>
          </p:nvPr>
        </p:nvSpPr>
        <p:spPr>
          <a:xfrm>
            <a:off x="7417244" y="3156748"/>
            <a:ext cx="1074018" cy="1049664"/>
          </a:xfrm>
          <a:noFill/>
        </p:spPr>
        <p:txBody>
          <a:bodyPr anchor="ctr">
            <a:normAutofit/>
          </a:bodyPr>
          <a:lstStyle>
            <a:lvl1pPr marL="0" indent="0" algn="ctr">
              <a:buNone/>
              <a:defRPr sz="1100" b="1"/>
            </a:lvl1pPr>
          </a:lstStyle>
          <a:p>
            <a:endParaRPr lang="nl-BE"/>
          </a:p>
        </p:txBody>
      </p:sp>
      <p:sp>
        <p:nvSpPr>
          <p:cNvPr id="23" name="Tijdelijke aanduiding voor afbeelding 10">
            <a:extLst>
              <a:ext uri="{FF2B5EF4-FFF2-40B4-BE49-F238E27FC236}">
                <a16:creationId xmlns:a16="http://schemas.microsoft.com/office/drawing/2014/main" id="{AA4887DC-0905-E801-EA3E-338B7BB01807}"/>
              </a:ext>
            </a:extLst>
          </p:cNvPr>
          <p:cNvSpPr>
            <a:spLocks noGrp="1"/>
          </p:cNvSpPr>
          <p:nvPr>
            <p:ph type="pic" sz="quarter" idx="59"/>
          </p:nvPr>
        </p:nvSpPr>
        <p:spPr>
          <a:xfrm>
            <a:off x="6101724" y="3156748"/>
            <a:ext cx="1074018" cy="1049664"/>
          </a:xfrm>
          <a:noFill/>
        </p:spPr>
        <p:txBody>
          <a:bodyPr anchor="ctr">
            <a:normAutofit/>
          </a:bodyPr>
          <a:lstStyle>
            <a:lvl1pPr marL="0" indent="0" algn="ctr">
              <a:buNone/>
              <a:defRPr sz="1100" b="1"/>
            </a:lvl1pPr>
          </a:lstStyle>
          <a:p>
            <a:endParaRPr lang="nl-BE"/>
          </a:p>
        </p:txBody>
      </p:sp>
      <p:sp>
        <p:nvSpPr>
          <p:cNvPr id="50" name="Tijdelijke aanduiding voor afbeelding 10">
            <a:extLst>
              <a:ext uri="{FF2B5EF4-FFF2-40B4-BE49-F238E27FC236}">
                <a16:creationId xmlns:a16="http://schemas.microsoft.com/office/drawing/2014/main" id="{9D098B29-E5A7-949D-3679-7DC47FDEEF9A}"/>
              </a:ext>
            </a:extLst>
          </p:cNvPr>
          <p:cNvSpPr>
            <a:spLocks noGrp="1"/>
          </p:cNvSpPr>
          <p:nvPr>
            <p:ph type="pic" sz="quarter" idx="60"/>
          </p:nvPr>
        </p:nvSpPr>
        <p:spPr>
          <a:xfrm>
            <a:off x="8732764" y="3156748"/>
            <a:ext cx="1074018" cy="1049664"/>
          </a:xfrm>
          <a:noFill/>
        </p:spPr>
        <p:txBody>
          <a:bodyPr anchor="ctr">
            <a:normAutofit/>
          </a:bodyPr>
          <a:lstStyle>
            <a:lvl1pPr marL="0" indent="0" algn="ctr">
              <a:buNone/>
              <a:defRPr sz="1100" b="1"/>
            </a:lvl1pPr>
          </a:lstStyle>
          <a:p>
            <a:endParaRPr lang="nl-BE"/>
          </a:p>
        </p:txBody>
      </p:sp>
      <p:sp>
        <p:nvSpPr>
          <p:cNvPr id="51" name="Tijdelijke aanduiding voor afbeelding 10">
            <a:extLst>
              <a:ext uri="{FF2B5EF4-FFF2-40B4-BE49-F238E27FC236}">
                <a16:creationId xmlns:a16="http://schemas.microsoft.com/office/drawing/2014/main" id="{EFBA9A4C-396F-4EB1-4C18-47E591DCBD40}"/>
              </a:ext>
            </a:extLst>
          </p:cNvPr>
          <p:cNvSpPr>
            <a:spLocks noGrp="1"/>
          </p:cNvSpPr>
          <p:nvPr>
            <p:ph type="pic" sz="quarter" idx="61"/>
          </p:nvPr>
        </p:nvSpPr>
        <p:spPr>
          <a:xfrm>
            <a:off x="10053794" y="3156748"/>
            <a:ext cx="1074018" cy="1049664"/>
          </a:xfrm>
          <a:noFill/>
        </p:spPr>
        <p:txBody>
          <a:bodyPr anchor="ctr">
            <a:normAutofit/>
          </a:bodyPr>
          <a:lstStyle>
            <a:lvl1pPr marL="0" indent="0" algn="ctr">
              <a:buNone/>
              <a:defRPr sz="1100" b="1"/>
            </a:lvl1pPr>
          </a:lstStyle>
          <a:p>
            <a:endParaRPr lang="nl-BE"/>
          </a:p>
        </p:txBody>
      </p:sp>
      <p:sp>
        <p:nvSpPr>
          <p:cNvPr id="60" name="Tijdelijke aanduiding voor afbeelding 10">
            <a:extLst>
              <a:ext uri="{FF2B5EF4-FFF2-40B4-BE49-F238E27FC236}">
                <a16:creationId xmlns:a16="http://schemas.microsoft.com/office/drawing/2014/main" id="{BCF84673-F585-62EA-6EA9-393C5FBF7387}"/>
              </a:ext>
            </a:extLst>
          </p:cNvPr>
          <p:cNvSpPr>
            <a:spLocks noGrp="1"/>
          </p:cNvSpPr>
          <p:nvPr>
            <p:ph type="pic" sz="quarter" idx="70"/>
          </p:nvPr>
        </p:nvSpPr>
        <p:spPr>
          <a:xfrm>
            <a:off x="839636" y="4904268"/>
            <a:ext cx="1074018" cy="1049664"/>
          </a:xfrm>
          <a:noFill/>
        </p:spPr>
        <p:txBody>
          <a:bodyPr anchor="ctr">
            <a:normAutofit/>
          </a:bodyPr>
          <a:lstStyle>
            <a:lvl1pPr marL="0" indent="0" algn="ctr">
              <a:buNone/>
              <a:defRPr sz="1100" b="1"/>
            </a:lvl1pPr>
          </a:lstStyle>
          <a:p>
            <a:endParaRPr lang="nl-BE"/>
          </a:p>
        </p:txBody>
      </p:sp>
      <p:sp>
        <p:nvSpPr>
          <p:cNvPr id="61" name="Tijdelijke aanduiding voor afbeelding 10">
            <a:extLst>
              <a:ext uri="{FF2B5EF4-FFF2-40B4-BE49-F238E27FC236}">
                <a16:creationId xmlns:a16="http://schemas.microsoft.com/office/drawing/2014/main" id="{ABC133C9-82C1-4068-E4E9-9D2B4E0F15B0}"/>
              </a:ext>
            </a:extLst>
          </p:cNvPr>
          <p:cNvSpPr>
            <a:spLocks noGrp="1"/>
          </p:cNvSpPr>
          <p:nvPr>
            <p:ph type="pic" sz="quarter" idx="71"/>
          </p:nvPr>
        </p:nvSpPr>
        <p:spPr>
          <a:xfrm>
            <a:off x="2155158" y="4904268"/>
            <a:ext cx="1074018" cy="1049664"/>
          </a:xfrm>
          <a:noFill/>
        </p:spPr>
        <p:txBody>
          <a:bodyPr anchor="ctr">
            <a:normAutofit/>
          </a:bodyPr>
          <a:lstStyle>
            <a:lvl1pPr marL="0" indent="0" algn="ctr">
              <a:buNone/>
              <a:defRPr sz="1100" b="1"/>
            </a:lvl1pPr>
          </a:lstStyle>
          <a:p>
            <a:endParaRPr lang="nl-BE"/>
          </a:p>
        </p:txBody>
      </p:sp>
      <p:sp>
        <p:nvSpPr>
          <p:cNvPr id="62" name="Tijdelijke aanduiding voor afbeelding 10">
            <a:extLst>
              <a:ext uri="{FF2B5EF4-FFF2-40B4-BE49-F238E27FC236}">
                <a16:creationId xmlns:a16="http://schemas.microsoft.com/office/drawing/2014/main" id="{2F102F61-FD15-4B26-EFEC-A4A5D0EEA6B6}"/>
              </a:ext>
            </a:extLst>
          </p:cNvPr>
          <p:cNvSpPr>
            <a:spLocks noGrp="1"/>
          </p:cNvSpPr>
          <p:nvPr>
            <p:ph type="pic" sz="quarter" idx="72"/>
          </p:nvPr>
        </p:nvSpPr>
        <p:spPr>
          <a:xfrm>
            <a:off x="3470680" y="4904268"/>
            <a:ext cx="1074018" cy="1049664"/>
          </a:xfrm>
          <a:noFill/>
        </p:spPr>
        <p:txBody>
          <a:bodyPr anchor="ctr">
            <a:normAutofit/>
          </a:bodyPr>
          <a:lstStyle>
            <a:lvl1pPr marL="0" indent="0" algn="ctr">
              <a:buNone/>
              <a:defRPr sz="1100" b="1"/>
            </a:lvl1pPr>
          </a:lstStyle>
          <a:p>
            <a:endParaRPr lang="nl-BE"/>
          </a:p>
        </p:txBody>
      </p:sp>
      <p:sp>
        <p:nvSpPr>
          <p:cNvPr id="63" name="Tijdelijke aanduiding voor afbeelding 10">
            <a:extLst>
              <a:ext uri="{FF2B5EF4-FFF2-40B4-BE49-F238E27FC236}">
                <a16:creationId xmlns:a16="http://schemas.microsoft.com/office/drawing/2014/main" id="{55A4CC6A-69E0-D496-8129-2EAA646B3279}"/>
              </a:ext>
            </a:extLst>
          </p:cNvPr>
          <p:cNvSpPr>
            <a:spLocks noGrp="1"/>
          </p:cNvSpPr>
          <p:nvPr>
            <p:ph type="pic" sz="quarter" idx="73"/>
          </p:nvPr>
        </p:nvSpPr>
        <p:spPr>
          <a:xfrm>
            <a:off x="4786202" y="4904268"/>
            <a:ext cx="1074018" cy="1049664"/>
          </a:xfrm>
          <a:noFill/>
        </p:spPr>
        <p:txBody>
          <a:bodyPr anchor="ctr">
            <a:normAutofit/>
          </a:bodyPr>
          <a:lstStyle>
            <a:lvl1pPr marL="0" indent="0" algn="ctr">
              <a:buNone/>
              <a:defRPr sz="1100" b="1"/>
            </a:lvl1pPr>
          </a:lstStyle>
          <a:p>
            <a:endParaRPr lang="nl-BE"/>
          </a:p>
        </p:txBody>
      </p:sp>
      <p:sp>
        <p:nvSpPr>
          <p:cNvPr id="64" name="Tijdelijke aanduiding voor afbeelding 10">
            <a:extLst>
              <a:ext uri="{FF2B5EF4-FFF2-40B4-BE49-F238E27FC236}">
                <a16:creationId xmlns:a16="http://schemas.microsoft.com/office/drawing/2014/main" id="{F6B46BC1-7148-5784-7E14-B8A17F6378A2}"/>
              </a:ext>
            </a:extLst>
          </p:cNvPr>
          <p:cNvSpPr>
            <a:spLocks noGrp="1"/>
          </p:cNvSpPr>
          <p:nvPr>
            <p:ph type="pic" sz="quarter" idx="74"/>
          </p:nvPr>
        </p:nvSpPr>
        <p:spPr>
          <a:xfrm>
            <a:off x="7417244" y="4904268"/>
            <a:ext cx="1074018" cy="1049664"/>
          </a:xfrm>
          <a:noFill/>
        </p:spPr>
        <p:txBody>
          <a:bodyPr anchor="ctr">
            <a:normAutofit/>
          </a:bodyPr>
          <a:lstStyle>
            <a:lvl1pPr marL="0" indent="0" algn="ctr">
              <a:buNone/>
              <a:defRPr sz="1100" b="1"/>
            </a:lvl1pPr>
          </a:lstStyle>
          <a:p>
            <a:endParaRPr lang="nl-BE"/>
          </a:p>
        </p:txBody>
      </p:sp>
      <p:sp>
        <p:nvSpPr>
          <p:cNvPr id="65" name="Tijdelijke aanduiding voor afbeelding 10">
            <a:extLst>
              <a:ext uri="{FF2B5EF4-FFF2-40B4-BE49-F238E27FC236}">
                <a16:creationId xmlns:a16="http://schemas.microsoft.com/office/drawing/2014/main" id="{0FFF87BF-AD4B-B6ED-D81A-6FDF65F88677}"/>
              </a:ext>
            </a:extLst>
          </p:cNvPr>
          <p:cNvSpPr>
            <a:spLocks noGrp="1"/>
          </p:cNvSpPr>
          <p:nvPr>
            <p:ph type="pic" sz="quarter" idx="75"/>
          </p:nvPr>
        </p:nvSpPr>
        <p:spPr>
          <a:xfrm>
            <a:off x="6101724" y="4904268"/>
            <a:ext cx="1074018" cy="1049664"/>
          </a:xfrm>
          <a:noFill/>
        </p:spPr>
        <p:txBody>
          <a:bodyPr anchor="ctr">
            <a:normAutofit/>
          </a:bodyPr>
          <a:lstStyle>
            <a:lvl1pPr marL="0" indent="0" algn="ctr">
              <a:buNone/>
              <a:defRPr sz="1100" b="1"/>
            </a:lvl1pPr>
          </a:lstStyle>
          <a:p>
            <a:endParaRPr lang="nl-BE"/>
          </a:p>
        </p:txBody>
      </p:sp>
      <p:sp>
        <p:nvSpPr>
          <p:cNvPr id="66" name="Tijdelijke aanduiding voor afbeelding 10">
            <a:extLst>
              <a:ext uri="{FF2B5EF4-FFF2-40B4-BE49-F238E27FC236}">
                <a16:creationId xmlns:a16="http://schemas.microsoft.com/office/drawing/2014/main" id="{B5293684-E2E0-838F-D040-6A3AC73870BF}"/>
              </a:ext>
            </a:extLst>
          </p:cNvPr>
          <p:cNvSpPr>
            <a:spLocks noGrp="1"/>
          </p:cNvSpPr>
          <p:nvPr>
            <p:ph type="pic" sz="quarter" idx="76"/>
          </p:nvPr>
        </p:nvSpPr>
        <p:spPr>
          <a:xfrm>
            <a:off x="8732764" y="4904268"/>
            <a:ext cx="1074018" cy="1049664"/>
          </a:xfrm>
          <a:noFill/>
        </p:spPr>
        <p:txBody>
          <a:bodyPr anchor="ctr">
            <a:normAutofit/>
          </a:bodyPr>
          <a:lstStyle>
            <a:lvl1pPr marL="0" indent="0" algn="ctr">
              <a:buNone/>
              <a:defRPr sz="1100" b="1"/>
            </a:lvl1pPr>
          </a:lstStyle>
          <a:p>
            <a:endParaRPr lang="nl-BE"/>
          </a:p>
        </p:txBody>
      </p:sp>
      <p:sp>
        <p:nvSpPr>
          <p:cNvPr id="67" name="Tijdelijke aanduiding voor afbeelding 10">
            <a:extLst>
              <a:ext uri="{FF2B5EF4-FFF2-40B4-BE49-F238E27FC236}">
                <a16:creationId xmlns:a16="http://schemas.microsoft.com/office/drawing/2014/main" id="{2D2D6B4F-C0BB-5177-59F2-A429F578EF20}"/>
              </a:ext>
            </a:extLst>
          </p:cNvPr>
          <p:cNvSpPr>
            <a:spLocks noGrp="1"/>
          </p:cNvSpPr>
          <p:nvPr>
            <p:ph type="pic" sz="quarter" idx="77"/>
          </p:nvPr>
        </p:nvSpPr>
        <p:spPr>
          <a:xfrm>
            <a:off x="10053794" y="4904268"/>
            <a:ext cx="1074018" cy="1049664"/>
          </a:xfrm>
          <a:noFill/>
        </p:spPr>
        <p:txBody>
          <a:bodyPr anchor="ctr">
            <a:normAutofit/>
          </a:bodyPr>
          <a:lstStyle>
            <a:lvl1pPr marL="0" indent="0" algn="ctr">
              <a:buNone/>
              <a:defRPr sz="1100" b="1"/>
            </a:lvl1pPr>
          </a:lstStyle>
          <a:p>
            <a:endParaRPr lang="nl-BE"/>
          </a:p>
        </p:txBody>
      </p:sp>
      <p:sp>
        <p:nvSpPr>
          <p:cNvPr id="84" name="Tijdelijke aanduiding voor tekst 3">
            <a:extLst>
              <a:ext uri="{FF2B5EF4-FFF2-40B4-BE49-F238E27FC236}">
                <a16:creationId xmlns:a16="http://schemas.microsoft.com/office/drawing/2014/main" id="{C1524225-53E3-883B-4D0B-81BF26930D0C}"/>
              </a:ext>
            </a:extLst>
          </p:cNvPr>
          <p:cNvSpPr>
            <a:spLocks noGrp="1"/>
          </p:cNvSpPr>
          <p:nvPr>
            <p:ph type="body" sz="half" idx="86" hasCustomPrompt="1"/>
          </p:nvPr>
        </p:nvSpPr>
        <p:spPr>
          <a:xfrm>
            <a:off x="839636" y="426300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85" name="Tijdelijke aanduiding voor tekst 3">
            <a:extLst>
              <a:ext uri="{FF2B5EF4-FFF2-40B4-BE49-F238E27FC236}">
                <a16:creationId xmlns:a16="http://schemas.microsoft.com/office/drawing/2014/main" id="{26512468-1F09-8EA2-41F5-12CEC33560C5}"/>
              </a:ext>
            </a:extLst>
          </p:cNvPr>
          <p:cNvSpPr>
            <a:spLocks noGrp="1"/>
          </p:cNvSpPr>
          <p:nvPr>
            <p:ph type="body" sz="half" idx="87" hasCustomPrompt="1"/>
          </p:nvPr>
        </p:nvSpPr>
        <p:spPr>
          <a:xfrm>
            <a:off x="214011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86" name="Tijdelijke aanduiding voor tekst 3">
            <a:extLst>
              <a:ext uri="{FF2B5EF4-FFF2-40B4-BE49-F238E27FC236}">
                <a16:creationId xmlns:a16="http://schemas.microsoft.com/office/drawing/2014/main" id="{22491755-D151-721A-95AA-CD39329AEFB6}"/>
              </a:ext>
            </a:extLst>
          </p:cNvPr>
          <p:cNvSpPr>
            <a:spLocks noGrp="1"/>
          </p:cNvSpPr>
          <p:nvPr>
            <p:ph type="body" sz="half" idx="88" hasCustomPrompt="1"/>
          </p:nvPr>
        </p:nvSpPr>
        <p:spPr>
          <a:xfrm>
            <a:off x="348123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87" name="Tijdelijke aanduiding voor tekst 3">
            <a:extLst>
              <a:ext uri="{FF2B5EF4-FFF2-40B4-BE49-F238E27FC236}">
                <a16:creationId xmlns:a16="http://schemas.microsoft.com/office/drawing/2014/main" id="{C0384F28-83B7-0C57-D911-566490B8A24A}"/>
              </a:ext>
            </a:extLst>
          </p:cNvPr>
          <p:cNvSpPr>
            <a:spLocks noGrp="1"/>
          </p:cNvSpPr>
          <p:nvPr>
            <p:ph type="body" sz="half" idx="89" hasCustomPrompt="1"/>
          </p:nvPr>
        </p:nvSpPr>
        <p:spPr>
          <a:xfrm>
            <a:off x="479187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88" name="Tijdelijke aanduiding voor tekst 3">
            <a:extLst>
              <a:ext uri="{FF2B5EF4-FFF2-40B4-BE49-F238E27FC236}">
                <a16:creationId xmlns:a16="http://schemas.microsoft.com/office/drawing/2014/main" id="{7D1E0BC5-E532-E0DD-0591-0DA5C29AD62A}"/>
              </a:ext>
            </a:extLst>
          </p:cNvPr>
          <p:cNvSpPr>
            <a:spLocks noGrp="1"/>
          </p:cNvSpPr>
          <p:nvPr>
            <p:ph type="body" sz="half" idx="90" hasCustomPrompt="1"/>
          </p:nvPr>
        </p:nvSpPr>
        <p:spPr>
          <a:xfrm>
            <a:off x="609235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89" name="Tijdelijke aanduiding voor tekst 3">
            <a:extLst>
              <a:ext uri="{FF2B5EF4-FFF2-40B4-BE49-F238E27FC236}">
                <a16:creationId xmlns:a16="http://schemas.microsoft.com/office/drawing/2014/main" id="{EB885208-F6EF-4494-76EB-02E132A81F89}"/>
              </a:ext>
            </a:extLst>
          </p:cNvPr>
          <p:cNvSpPr>
            <a:spLocks noGrp="1"/>
          </p:cNvSpPr>
          <p:nvPr>
            <p:ph type="body" sz="half" idx="91" hasCustomPrompt="1"/>
          </p:nvPr>
        </p:nvSpPr>
        <p:spPr>
          <a:xfrm>
            <a:off x="744363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0" name="Tijdelijke aanduiding voor tekst 3">
            <a:extLst>
              <a:ext uri="{FF2B5EF4-FFF2-40B4-BE49-F238E27FC236}">
                <a16:creationId xmlns:a16="http://schemas.microsoft.com/office/drawing/2014/main" id="{1FE6F731-93B2-E835-44AF-2DA373F69F3C}"/>
              </a:ext>
            </a:extLst>
          </p:cNvPr>
          <p:cNvSpPr>
            <a:spLocks noGrp="1"/>
          </p:cNvSpPr>
          <p:nvPr>
            <p:ph type="body" sz="half" idx="92" hasCustomPrompt="1"/>
          </p:nvPr>
        </p:nvSpPr>
        <p:spPr>
          <a:xfrm>
            <a:off x="872379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1" name="Tijdelijke aanduiding voor tekst 3">
            <a:extLst>
              <a:ext uri="{FF2B5EF4-FFF2-40B4-BE49-F238E27FC236}">
                <a16:creationId xmlns:a16="http://schemas.microsoft.com/office/drawing/2014/main" id="{9FCF313A-2667-9C89-4078-3BD04C5E326A}"/>
              </a:ext>
            </a:extLst>
          </p:cNvPr>
          <p:cNvSpPr>
            <a:spLocks noGrp="1"/>
          </p:cNvSpPr>
          <p:nvPr>
            <p:ph type="body" sz="half" idx="93" hasCustomPrompt="1"/>
          </p:nvPr>
        </p:nvSpPr>
        <p:spPr>
          <a:xfrm>
            <a:off x="10064916" y="428332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2" name="Tijdelijke aanduiding voor tekst 3">
            <a:extLst>
              <a:ext uri="{FF2B5EF4-FFF2-40B4-BE49-F238E27FC236}">
                <a16:creationId xmlns:a16="http://schemas.microsoft.com/office/drawing/2014/main" id="{412CBB3B-CC0E-6C3E-F06F-7254DB43347B}"/>
              </a:ext>
            </a:extLst>
          </p:cNvPr>
          <p:cNvSpPr>
            <a:spLocks noGrp="1"/>
          </p:cNvSpPr>
          <p:nvPr>
            <p:ph type="body" sz="half" idx="94" hasCustomPrompt="1"/>
          </p:nvPr>
        </p:nvSpPr>
        <p:spPr>
          <a:xfrm>
            <a:off x="214011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3" name="Tijdelijke aanduiding voor tekst 3">
            <a:extLst>
              <a:ext uri="{FF2B5EF4-FFF2-40B4-BE49-F238E27FC236}">
                <a16:creationId xmlns:a16="http://schemas.microsoft.com/office/drawing/2014/main" id="{3B2C170E-A793-FBB7-E49A-9AE952CD0428}"/>
              </a:ext>
            </a:extLst>
          </p:cNvPr>
          <p:cNvSpPr>
            <a:spLocks noGrp="1"/>
          </p:cNvSpPr>
          <p:nvPr>
            <p:ph type="body" sz="half" idx="95" hasCustomPrompt="1"/>
          </p:nvPr>
        </p:nvSpPr>
        <p:spPr>
          <a:xfrm>
            <a:off x="348123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4" name="Tijdelijke aanduiding voor tekst 3">
            <a:extLst>
              <a:ext uri="{FF2B5EF4-FFF2-40B4-BE49-F238E27FC236}">
                <a16:creationId xmlns:a16="http://schemas.microsoft.com/office/drawing/2014/main" id="{656D161B-75EC-2F45-0B4E-F8F9503D619E}"/>
              </a:ext>
            </a:extLst>
          </p:cNvPr>
          <p:cNvSpPr>
            <a:spLocks noGrp="1"/>
          </p:cNvSpPr>
          <p:nvPr>
            <p:ph type="body" sz="half" idx="96" hasCustomPrompt="1"/>
          </p:nvPr>
        </p:nvSpPr>
        <p:spPr>
          <a:xfrm>
            <a:off x="479187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5" name="Tijdelijke aanduiding voor tekst 3">
            <a:extLst>
              <a:ext uri="{FF2B5EF4-FFF2-40B4-BE49-F238E27FC236}">
                <a16:creationId xmlns:a16="http://schemas.microsoft.com/office/drawing/2014/main" id="{577F63CC-BA57-85DE-022C-EB7A780FE2CA}"/>
              </a:ext>
            </a:extLst>
          </p:cNvPr>
          <p:cNvSpPr>
            <a:spLocks noGrp="1"/>
          </p:cNvSpPr>
          <p:nvPr>
            <p:ph type="body" sz="half" idx="97" hasCustomPrompt="1"/>
          </p:nvPr>
        </p:nvSpPr>
        <p:spPr>
          <a:xfrm>
            <a:off x="609235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6" name="Tijdelijke aanduiding voor tekst 3">
            <a:extLst>
              <a:ext uri="{FF2B5EF4-FFF2-40B4-BE49-F238E27FC236}">
                <a16:creationId xmlns:a16="http://schemas.microsoft.com/office/drawing/2014/main" id="{6E9E2F6B-2E4F-2B8E-6844-0A2EED5CDF63}"/>
              </a:ext>
            </a:extLst>
          </p:cNvPr>
          <p:cNvSpPr>
            <a:spLocks noGrp="1"/>
          </p:cNvSpPr>
          <p:nvPr>
            <p:ph type="body" sz="half" idx="98" hasCustomPrompt="1"/>
          </p:nvPr>
        </p:nvSpPr>
        <p:spPr>
          <a:xfrm>
            <a:off x="744363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7" name="Tijdelijke aanduiding voor tekst 3">
            <a:extLst>
              <a:ext uri="{FF2B5EF4-FFF2-40B4-BE49-F238E27FC236}">
                <a16:creationId xmlns:a16="http://schemas.microsoft.com/office/drawing/2014/main" id="{2F4B5240-E7CD-95A6-13DC-537573580DE1}"/>
              </a:ext>
            </a:extLst>
          </p:cNvPr>
          <p:cNvSpPr>
            <a:spLocks noGrp="1"/>
          </p:cNvSpPr>
          <p:nvPr>
            <p:ph type="body" sz="half" idx="99" hasCustomPrompt="1"/>
          </p:nvPr>
        </p:nvSpPr>
        <p:spPr>
          <a:xfrm>
            <a:off x="872379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8" name="Tijdelijke aanduiding voor tekst 3">
            <a:extLst>
              <a:ext uri="{FF2B5EF4-FFF2-40B4-BE49-F238E27FC236}">
                <a16:creationId xmlns:a16="http://schemas.microsoft.com/office/drawing/2014/main" id="{C4035F6C-BFE0-F8F4-C497-5EB2EDEAAD38}"/>
              </a:ext>
            </a:extLst>
          </p:cNvPr>
          <p:cNvSpPr>
            <a:spLocks noGrp="1"/>
          </p:cNvSpPr>
          <p:nvPr>
            <p:ph type="body" sz="half" idx="100" hasCustomPrompt="1"/>
          </p:nvPr>
        </p:nvSpPr>
        <p:spPr>
          <a:xfrm>
            <a:off x="10064916" y="605116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99" name="Tijdelijke aanduiding voor tekst 3">
            <a:extLst>
              <a:ext uri="{FF2B5EF4-FFF2-40B4-BE49-F238E27FC236}">
                <a16:creationId xmlns:a16="http://schemas.microsoft.com/office/drawing/2014/main" id="{DFFDD7C4-5318-5245-0586-BFA837C57A97}"/>
              </a:ext>
            </a:extLst>
          </p:cNvPr>
          <p:cNvSpPr>
            <a:spLocks noGrp="1"/>
          </p:cNvSpPr>
          <p:nvPr>
            <p:ph type="body" sz="half" idx="101" hasCustomPrompt="1"/>
          </p:nvPr>
        </p:nvSpPr>
        <p:spPr>
          <a:xfrm>
            <a:off x="839636" y="6041000"/>
            <a:ext cx="1074018" cy="380120"/>
          </a:xfrm>
        </p:spPr>
        <p:txBody>
          <a:bodyP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Omschrijving</a:t>
            </a:r>
          </a:p>
        </p:txBody>
      </p:sp>
      <p:sp>
        <p:nvSpPr>
          <p:cNvPr id="100" name="Tijdelijke aanduiding voor dianummer 5">
            <a:extLst>
              <a:ext uri="{FF2B5EF4-FFF2-40B4-BE49-F238E27FC236}">
                <a16:creationId xmlns:a16="http://schemas.microsoft.com/office/drawing/2014/main" id="{396B6093-9E33-1139-6716-97A8EDA806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104" name="Tekstvak 103">
            <a:extLst>
              <a:ext uri="{FF2B5EF4-FFF2-40B4-BE49-F238E27FC236}">
                <a16:creationId xmlns:a16="http://schemas.microsoft.com/office/drawing/2014/main" id="{74F0B23C-4805-F474-6569-0E514D94D1DF}"/>
              </a:ext>
            </a:extLst>
          </p:cNvPr>
          <p:cNvSpPr txBox="1"/>
          <p:nvPr userDrawn="1"/>
        </p:nvSpPr>
        <p:spPr>
          <a:xfrm>
            <a:off x="711201" y="542538"/>
            <a:ext cx="6097604" cy="584775"/>
          </a:xfrm>
          <a:prstGeom prst="rect">
            <a:avLst/>
          </a:prstGeom>
          <a:noFill/>
        </p:spPr>
        <p:txBody>
          <a:bodyPr wrap="square">
            <a:spAutoFit/>
          </a:bodyPr>
          <a:lstStyle/>
          <a:p>
            <a:r>
              <a:rPr lang="nl-NL" sz="3200" b="1">
                <a:solidFill>
                  <a:srgbClr val="009DE1"/>
                </a:solidFill>
                <a:latin typeface="Source Sans Pro" panose="020B0503030403020204" pitchFamily="34" charset="0"/>
                <a:ea typeface="Source Sans Pro" panose="020B0503030403020204" pitchFamily="34" charset="0"/>
              </a:rPr>
              <a:t>ICONEN</a:t>
            </a:r>
            <a:endParaRPr lang="nl-BE" sz="3200" b="1">
              <a:solidFill>
                <a:srgbClr val="009DE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67271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0302FFB-91C4-43CE-7701-CEA1F01025F9}"/>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Tijdelijke aanduiding voor afbeelding 10">
            <a:extLst>
              <a:ext uri="{FF2B5EF4-FFF2-40B4-BE49-F238E27FC236}">
                <a16:creationId xmlns:a16="http://schemas.microsoft.com/office/drawing/2014/main" id="{7C0BB504-AAC1-3C8A-FCFD-D021D356DAF7}"/>
              </a:ext>
            </a:extLst>
          </p:cNvPr>
          <p:cNvSpPr>
            <a:spLocks noGrp="1"/>
          </p:cNvSpPr>
          <p:nvPr>
            <p:ph type="pic" sz="quarter" idx="11" hasCustomPrompt="1"/>
          </p:nvPr>
        </p:nvSpPr>
        <p:spPr>
          <a:xfrm>
            <a:off x="5846618" y="0"/>
            <a:ext cx="6345382" cy="6858000"/>
          </a:xfrm>
          <a:noFill/>
        </p:spPr>
        <p:txBody>
          <a:bodyPr anchor="ctr"/>
          <a:lstStyle>
            <a:lvl1pPr marL="0" indent="0" algn="ctr">
              <a:buNone/>
              <a:defRPr b="1">
                <a:solidFill>
                  <a:srgbClr val="009DE1"/>
                </a:solidFill>
              </a:defRPr>
            </a:lvl1pPr>
          </a:lstStyle>
          <a:p>
            <a:r>
              <a:rPr lang="nl-BE"/>
              <a:t>Voeg hier een </a:t>
            </a:r>
            <a:br>
              <a:rPr lang="nl-BE"/>
            </a:br>
            <a:r>
              <a:rPr lang="nl-BE"/>
              <a:t>afbeelding toe</a:t>
            </a:r>
          </a:p>
        </p:txBody>
      </p:sp>
      <p:pic>
        <p:nvPicPr>
          <p:cNvPr id="2" name="Tijdelijke aanduiding voor afbeelding 63">
            <a:extLst>
              <a:ext uri="{FF2B5EF4-FFF2-40B4-BE49-F238E27FC236}">
                <a16:creationId xmlns:a16="http://schemas.microsoft.com/office/drawing/2014/main" id="{CFEA5FB1-EFA7-72D2-B555-143DA2CC2535}"/>
              </a:ext>
            </a:extLst>
          </p:cNvPr>
          <p:cNvPicPr>
            <a:picLocks noChangeAspect="1"/>
          </p:cNvPicPr>
          <p:nvPr userDrawn="1"/>
        </p:nvPicPr>
        <p:blipFill>
          <a:blip r:embed="rId2">
            <a:extLst>
              <a:ext uri="{96DAC541-7B7A-43D3-8B79-37D633B846F1}">
                <asvg:svgBlip xmlns:asvg="http://schemas.microsoft.com/office/drawing/2016/SVG/main" r:embed="rId3"/>
              </a:ext>
            </a:extLst>
          </a:blip>
          <a:srcRect t="1108" b="1108"/>
          <a:stretch>
            <a:fillRect/>
          </a:stretch>
        </p:blipFill>
        <p:spPr>
          <a:xfrm>
            <a:off x="1490591" y="4899064"/>
            <a:ext cx="801573" cy="783397"/>
          </a:xfrm>
          <a:prstGeom prst="rect">
            <a:avLst/>
          </a:prstGeom>
        </p:spPr>
      </p:pic>
      <p:pic>
        <p:nvPicPr>
          <p:cNvPr id="3" name="Tijdelijke aanduiding voor afbeelding 85">
            <a:extLst>
              <a:ext uri="{FF2B5EF4-FFF2-40B4-BE49-F238E27FC236}">
                <a16:creationId xmlns:a16="http://schemas.microsoft.com/office/drawing/2014/main" id="{64773304-56C4-EF7C-93A5-809EC3FA72C7}"/>
              </a:ext>
            </a:extLst>
          </p:cNvPr>
          <p:cNvPicPr>
            <a:picLocks noChangeAspect="1"/>
          </p:cNvPicPr>
          <p:nvPr userDrawn="1"/>
        </p:nvPicPr>
        <p:blipFill>
          <a:blip r:embed="rId4">
            <a:extLst>
              <a:ext uri="{96DAC541-7B7A-43D3-8B79-37D633B846F1}">
                <asvg:svgBlip xmlns:asvg="http://schemas.microsoft.com/office/drawing/2016/SVG/main" r:embed="rId5"/>
              </a:ext>
            </a:extLst>
          </a:blip>
          <a:srcRect t="1036" b="1036"/>
          <a:stretch>
            <a:fillRect/>
          </a:stretch>
        </p:blipFill>
        <p:spPr>
          <a:xfrm>
            <a:off x="1490591" y="2845246"/>
            <a:ext cx="801573" cy="783397"/>
          </a:xfrm>
          <a:prstGeom prst="rect">
            <a:avLst/>
          </a:prstGeom>
        </p:spPr>
      </p:pic>
      <p:pic>
        <p:nvPicPr>
          <p:cNvPr id="4" name="Tijdelijke aanduiding voor afbeelding 87">
            <a:extLst>
              <a:ext uri="{FF2B5EF4-FFF2-40B4-BE49-F238E27FC236}">
                <a16:creationId xmlns:a16="http://schemas.microsoft.com/office/drawing/2014/main" id="{325E7F3D-A8C2-6AAB-F89C-CF6F748B5092}"/>
              </a:ext>
            </a:extLst>
          </p:cNvPr>
          <p:cNvPicPr>
            <a:picLocks noChangeAspect="1"/>
          </p:cNvPicPr>
          <p:nvPr userDrawn="1"/>
        </p:nvPicPr>
        <p:blipFill>
          <a:blip r:embed="rId6">
            <a:extLst>
              <a:ext uri="{96DAC541-7B7A-43D3-8B79-37D633B846F1}">
                <asvg:svgBlip xmlns:asvg="http://schemas.microsoft.com/office/drawing/2016/SVG/main" r:embed="rId7"/>
              </a:ext>
            </a:extLst>
          </a:blip>
          <a:srcRect t="1108" b="1108"/>
          <a:stretch>
            <a:fillRect/>
          </a:stretch>
        </p:blipFill>
        <p:spPr>
          <a:xfrm>
            <a:off x="1490591" y="3872155"/>
            <a:ext cx="801573" cy="783397"/>
          </a:xfrm>
          <a:prstGeom prst="rect">
            <a:avLst/>
          </a:prstGeom>
        </p:spPr>
      </p:pic>
      <p:pic>
        <p:nvPicPr>
          <p:cNvPr id="5" name="Tijdelijke aanduiding voor afbeelding 164">
            <a:extLst>
              <a:ext uri="{FF2B5EF4-FFF2-40B4-BE49-F238E27FC236}">
                <a16:creationId xmlns:a16="http://schemas.microsoft.com/office/drawing/2014/main" id="{5296AB7D-A9A8-2D43-B94B-E35E3700AB66}"/>
              </a:ext>
            </a:extLst>
          </p:cNvPr>
          <p:cNvPicPr>
            <a:picLocks noChangeAspect="1"/>
          </p:cNvPicPr>
          <p:nvPr userDrawn="1"/>
        </p:nvPicPr>
        <p:blipFill>
          <a:blip r:embed="rId8">
            <a:extLst>
              <a:ext uri="{96DAC541-7B7A-43D3-8B79-37D633B846F1}">
                <asvg:svgBlip xmlns:asvg="http://schemas.microsoft.com/office/drawing/2016/SVG/main" r:embed="rId9"/>
              </a:ext>
            </a:extLst>
          </a:blip>
          <a:srcRect t="1108" b="1108"/>
          <a:stretch>
            <a:fillRect/>
          </a:stretch>
        </p:blipFill>
        <p:spPr>
          <a:xfrm>
            <a:off x="1490591" y="1818337"/>
            <a:ext cx="801573" cy="783397"/>
          </a:xfrm>
          <a:prstGeom prst="rect">
            <a:avLst/>
          </a:prstGeom>
        </p:spPr>
      </p:pic>
    </p:spTree>
    <p:extLst>
      <p:ext uri="{BB962C8B-B14F-4D97-AF65-F5344CB8AC3E}">
        <p14:creationId xmlns:p14="http://schemas.microsoft.com/office/powerpoint/2010/main" val="1601518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Einddia">
    <p:spTree>
      <p:nvGrpSpPr>
        <p:cNvPr id="1" name=""/>
        <p:cNvGrpSpPr/>
        <p:nvPr/>
      </p:nvGrpSpPr>
      <p:grpSpPr>
        <a:xfrm>
          <a:off x="0" y="0"/>
          <a:ext cx="0" cy="0"/>
          <a:chOff x="0" y="0"/>
          <a:chExt cx="0" cy="0"/>
        </a:xfrm>
      </p:grpSpPr>
      <p:cxnSp>
        <p:nvCxnSpPr>
          <p:cNvPr id="117" name="Rechte verbindingslijn 116">
            <a:extLst>
              <a:ext uri="{FF2B5EF4-FFF2-40B4-BE49-F238E27FC236}">
                <a16:creationId xmlns:a16="http://schemas.microsoft.com/office/drawing/2014/main" id="{E2FE5180-9B39-3EAD-26CB-D957244229B5}"/>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18" name="Titel 1">
            <a:extLst>
              <a:ext uri="{FF2B5EF4-FFF2-40B4-BE49-F238E27FC236}">
                <a16:creationId xmlns:a16="http://schemas.microsoft.com/office/drawing/2014/main" id="{6ABF9E9E-D7E7-676F-E752-9664143E2DF2}"/>
              </a:ext>
            </a:extLst>
          </p:cNvPr>
          <p:cNvSpPr>
            <a:spLocks noGrp="1"/>
          </p:cNvSpPr>
          <p:nvPr>
            <p:ph type="title" hasCustomPrompt="1"/>
          </p:nvPr>
        </p:nvSpPr>
        <p:spPr>
          <a:xfrm>
            <a:off x="815298" y="580475"/>
            <a:ext cx="10769600" cy="907371"/>
          </a:xfrm>
        </p:spPr>
        <p:txBody>
          <a:bodyPr anchor="t"/>
          <a:lstStyle/>
          <a:p>
            <a:r>
              <a:rPr lang="nl-NL"/>
              <a:t>contact</a:t>
            </a:r>
            <a:endParaRPr lang="nl-BE"/>
          </a:p>
        </p:txBody>
      </p:sp>
      <p:pic>
        <p:nvPicPr>
          <p:cNvPr id="119" name="Tijdelijke aanduiding voor afbeelding 85">
            <a:extLst>
              <a:ext uri="{FF2B5EF4-FFF2-40B4-BE49-F238E27FC236}">
                <a16:creationId xmlns:a16="http://schemas.microsoft.com/office/drawing/2014/main" id="{C7D679E6-FC4D-2888-565E-633A32FE8753}"/>
              </a:ext>
            </a:extLst>
          </p:cNvPr>
          <p:cNvPicPr>
            <a:picLocks noChangeAspect="1"/>
          </p:cNvPicPr>
          <p:nvPr userDrawn="1"/>
        </p:nvPicPr>
        <p:blipFill>
          <a:blip r:embed="rId2">
            <a:extLst>
              <a:ext uri="{96DAC541-7B7A-43D3-8B79-37D633B846F1}">
                <asvg:svgBlip xmlns:asvg="http://schemas.microsoft.com/office/drawing/2016/SVG/main" r:embed="rId3"/>
              </a:ext>
            </a:extLst>
          </a:blip>
          <a:srcRect t="1036" b="1036"/>
          <a:stretch>
            <a:fillRect/>
          </a:stretch>
        </p:blipFill>
        <p:spPr>
          <a:xfrm>
            <a:off x="856315" y="3438379"/>
            <a:ext cx="663034" cy="648000"/>
          </a:xfrm>
          <a:prstGeom prst="rect">
            <a:avLst/>
          </a:prstGeom>
        </p:spPr>
      </p:pic>
      <p:pic>
        <p:nvPicPr>
          <p:cNvPr id="120" name="Tijdelijke aanduiding voor afbeelding 87">
            <a:extLst>
              <a:ext uri="{FF2B5EF4-FFF2-40B4-BE49-F238E27FC236}">
                <a16:creationId xmlns:a16="http://schemas.microsoft.com/office/drawing/2014/main" id="{B9DB651E-62DC-8D71-150B-2D816F8B1FC8}"/>
              </a:ext>
            </a:extLst>
          </p:cNvPr>
          <p:cNvPicPr>
            <a:picLocks noChangeAspect="1"/>
          </p:cNvPicPr>
          <p:nvPr userDrawn="1"/>
        </p:nvPicPr>
        <p:blipFill>
          <a:blip r:embed="rId4">
            <a:extLst>
              <a:ext uri="{96DAC541-7B7A-43D3-8B79-37D633B846F1}">
                <asvg:svgBlip xmlns:asvg="http://schemas.microsoft.com/office/drawing/2016/SVG/main" r:embed="rId5"/>
              </a:ext>
            </a:extLst>
          </a:blip>
          <a:srcRect t="1108" b="1108"/>
          <a:stretch>
            <a:fillRect/>
          </a:stretch>
        </p:blipFill>
        <p:spPr>
          <a:xfrm>
            <a:off x="856315" y="4403567"/>
            <a:ext cx="663034" cy="648000"/>
          </a:xfrm>
          <a:prstGeom prst="rect">
            <a:avLst/>
          </a:prstGeom>
        </p:spPr>
      </p:pic>
      <p:pic>
        <p:nvPicPr>
          <p:cNvPr id="121" name="Tijdelijke aanduiding voor afbeelding 63">
            <a:extLst>
              <a:ext uri="{FF2B5EF4-FFF2-40B4-BE49-F238E27FC236}">
                <a16:creationId xmlns:a16="http://schemas.microsoft.com/office/drawing/2014/main" id="{46EEF79E-F294-4CDD-1BAF-5B5C35009807}"/>
              </a:ext>
            </a:extLst>
          </p:cNvPr>
          <p:cNvPicPr>
            <a:picLocks noChangeAspect="1"/>
          </p:cNvPicPr>
          <p:nvPr userDrawn="1"/>
        </p:nvPicPr>
        <p:blipFill>
          <a:blip r:embed="rId6">
            <a:extLst>
              <a:ext uri="{96DAC541-7B7A-43D3-8B79-37D633B846F1}">
                <asvg:svgBlip xmlns:asvg="http://schemas.microsoft.com/office/drawing/2016/SVG/main" r:embed="rId7"/>
              </a:ext>
            </a:extLst>
          </a:blip>
          <a:srcRect t="1108" b="1108"/>
          <a:stretch>
            <a:fillRect/>
          </a:stretch>
        </p:blipFill>
        <p:spPr>
          <a:xfrm>
            <a:off x="856315" y="5343355"/>
            <a:ext cx="663034" cy="648000"/>
          </a:xfrm>
          <a:prstGeom prst="rect">
            <a:avLst/>
          </a:prstGeom>
        </p:spPr>
      </p:pic>
      <p:pic>
        <p:nvPicPr>
          <p:cNvPr id="122" name="Tijdelijke aanduiding voor afbeelding 164">
            <a:extLst>
              <a:ext uri="{FF2B5EF4-FFF2-40B4-BE49-F238E27FC236}">
                <a16:creationId xmlns:a16="http://schemas.microsoft.com/office/drawing/2014/main" id="{FB968781-13FB-F3D9-F6FB-020787CCF1B5}"/>
              </a:ext>
            </a:extLst>
          </p:cNvPr>
          <p:cNvPicPr>
            <a:picLocks noChangeAspect="1"/>
          </p:cNvPicPr>
          <p:nvPr userDrawn="1"/>
        </p:nvPicPr>
        <p:blipFill>
          <a:blip r:embed="rId8">
            <a:extLst>
              <a:ext uri="{96DAC541-7B7A-43D3-8B79-37D633B846F1}">
                <asvg:svgBlip xmlns:asvg="http://schemas.microsoft.com/office/drawing/2016/SVG/main" r:embed="rId9"/>
              </a:ext>
            </a:extLst>
          </a:blip>
          <a:srcRect t="1108" b="1108"/>
          <a:stretch>
            <a:fillRect/>
          </a:stretch>
        </p:blipFill>
        <p:spPr>
          <a:xfrm>
            <a:off x="856315" y="2523991"/>
            <a:ext cx="663035" cy="648000"/>
          </a:xfrm>
          <a:prstGeom prst="rect">
            <a:avLst/>
          </a:prstGeom>
        </p:spPr>
      </p:pic>
      <p:pic>
        <p:nvPicPr>
          <p:cNvPr id="123" name="Afbeelding 122">
            <a:extLst>
              <a:ext uri="{FF2B5EF4-FFF2-40B4-BE49-F238E27FC236}">
                <a16:creationId xmlns:a16="http://schemas.microsoft.com/office/drawing/2014/main" id="{D25602EC-7F9E-A122-654B-0C18CECB4406}"/>
              </a:ext>
            </a:extLst>
          </p:cNvPr>
          <p:cNvPicPr>
            <a:picLocks noChangeAspect="1"/>
          </p:cNvPicPr>
          <p:nvPr userDrawn="1"/>
        </p:nvPicPr>
        <p:blipFill>
          <a:blip r:embed="rId10"/>
          <a:stretch>
            <a:fillRect/>
          </a:stretch>
        </p:blipFill>
        <p:spPr>
          <a:xfrm>
            <a:off x="2298701" y="1583622"/>
            <a:ext cx="1320800" cy="959522"/>
          </a:xfrm>
          <a:prstGeom prst="rect">
            <a:avLst/>
          </a:prstGeom>
        </p:spPr>
      </p:pic>
      <p:sp>
        <p:nvSpPr>
          <p:cNvPr id="131" name="Tijdelijke aanduiding voor afbeelding 127">
            <a:extLst>
              <a:ext uri="{FF2B5EF4-FFF2-40B4-BE49-F238E27FC236}">
                <a16:creationId xmlns:a16="http://schemas.microsoft.com/office/drawing/2014/main" id="{1BF7C49E-A1BA-194E-DF59-B145DD1C007D}"/>
              </a:ext>
            </a:extLst>
          </p:cNvPr>
          <p:cNvSpPr>
            <a:spLocks noGrp="1"/>
          </p:cNvSpPr>
          <p:nvPr>
            <p:ph type="pic" sz="quarter" idx="10" hasCustomPrompt="1"/>
          </p:nvPr>
        </p:nvSpPr>
        <p:spPr>
          <a:xfrm>
            <a:off x="4343400" y="1567073"/>
            <a:ext cx="2019300" cy="939800"/>
          </a:xfrm>
          <a:solidFill>
            <a:schemeClr val="bg1"/>
          </a:solidFill>
        </p:spPr>
        <p:txBody>
          <a:bodyPr anchor="ctr">
            <a:normAutofit/>
          </a:bodyPr>
          <a:lstStyle>
            <a:lvl1pPr marL="0" indent="0" algn="ctr">
              <a:buFontTx/>
              <a:buNone/>
              <a:defRPr sz="2000" b="1">
                <a:solidFill>
                  <a:srgbClr val="009DE1"/>
                </a:solidFill>
              </a:defRPr>
            </a:lvl1pPr>
          </a:lstStyle>
          <a:p>
            <a:r>
              <a:rPr lang="nl-BE"/>
              <a:t>Logo rioolbeheerder</a:t>
            </a:r>
          </a:p>
        </p:txBody>
      </p:sp>
      <p:sp>
        <p:nvSpPr>
          <p:cNvPr id="132" name="Tijdelijke aanduiding voor afbeelding 127">
            <a:extLst>
              <a:ext uri="{FF2B5EF4-FFF2-40B4-BE49-F238E27FC236}">
                <a16:creationId xmlns:a16="http://schemas.microsoft.com/office/drawing/2014/main" id="{A3691995-B66D-DCBD-D25E-27762A087600}"/>
              </a:ext>
            </a:extLst>
          </p:cNvPr>
          <p:cNvSpPr>
            <a:spLocks noGrp="1"/>
          </p:cNvSpPr>
          <p:nvPr>
            <p:ph type="pic" sz="quarter" idx="11" hasCustomPrompt="1"/>
          </p:nvPr>
        </p:nvSpPr>
        <p:spPr>
          <a:xfrm>
            <a:off x="6769100" y="1579210"/>
            <a:ext cx="2019300" cy="939800"/>
          </a:xfrm>
          <a:solidFill>
            <a:schemeClr val="bg1"/>
          </a:solidFill>
        </p:spPr>
        <p:txBody>
          <a:bodyPr anchor="ctr">
            <a:normAutofit/>
          </a:bodyPr>
          <a:lstStyle>
            <a:lvl1pPr marL="0" indent="0" algn="ctr">
              <a:buFontTx/>
              <a:buNone/>
              <a:defRPr sz="2000" b="1">
                <a:solidFill>
                  <a:srgbClr val="009DE1"/>
                </a:solidFill>
              </a:defRPr>
            </a:lvl1pPr>
          </a:lstStyle>
          <a:p>
            <a:r>
              <a:rPr lang="nl-BE"/>
              <a:t>Logo gemeente</a:t>
            </a:r>
          </a:p>
        </p:txBody>
      </p:sp>
      <p:sp>
        <p:nvSpPr>
          <p:cNvPr id="133" name="Tijdelijke aanduiding voor afbeelding 127">
            <a:extLst>
              <a:ext uri="{FF2B5EF4-FFF2-40B4-BE49-F238E27FC236}">
                <a16:creationId xmlns:a16="http://schemas.microsoft.com/office/drawing/2014/main" id="{78B3C39D-2C72-3BDE-3863-A38A4312DA98}"/>
              </a:ext>
            </a:extLst>
          </p:cNvPr>
          <p:cNvSpPr>
            <a:spLocks noGrp="1"/>
          </p:cNvSpPr>
          <p:nvPr>
            <p:ph type="pic" sz="quarter" idx="12" hasCustomPrompt="1"/>
          </p:nvPr>
        </p:nvSpPr>
        <p:spPr>
          <a:xfrm>
            <a:off x="9156700" y="1605173"/>
            <a:ext cx="2019300" cy="939800"/>
          </a:xfrm>
          <a:solidFill>
            <a:schemeClr val="bg1"/>
          </a:solidFill>
        </p:spPr>
        <p:txBody>
          <a:bodyPr anchor="ctr">
            <a:normAutofit/>
          </a:bodyPr>
          <a:lstStyle>
            <a:lvl1pPr marL="0" indent="0" algn="ctr">
              <a:buFontTx/>
              <a:buNone/>
              <a:defRPr sz="2000" b="1">
                <a:solidFill>
                  <a:srgbClr val="009DE1"/>
                </a:solidFill>
              </a:defRPr>
            </a:lvl1pPr>
          </a:lstStyle>
          <a:p>
            <a:r>
              <a:rPr lang="nl-BE"/>
              <a:t>Logo AWV</a:t>
            </a:r>
          </a:p>
        </p:txBody>
      </p:sp>
    </p:spTree>
    <p:extLst>
      <p:ext uri="{BB962C8B-B14F-4D97-AF65-F5344CB8AC3E}">
        <p14:creationId xmlns:p14="http://schemas.microsoft.com/office/powerpoint/2010/main" val="77941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jdlijn maanden">
    <p:spTree>
      <p:nvGrpSpPr>
        <p:cNvPr id="1" name=""/>
        <p:cNvGrpSpPr/>
        <p:nvPr/>
      </p:nvGrpSpPr>
      <p:grpSpPr>
        <a:xfrm>
          <a:off x="0" y="0"/>
          <a:ext cx="0" cy="0"/>
          <a:chOff x="0" y="0"/>
          <a:chExt cx="0" cy="0"/>
        </a:xfrm>
      </p:grpSpPr>
      <p:sp>
        <p:nvSpPr>
          <p:cNvPr id="36" name="object 5">
            <a:extLst>
              <a:ext uri="{FF2B5EF4-FFF2-40B4-BE49-F238E27FC236}">
                <a16:creationId xmlns:a16="http://schemas.microsoft.com/office/drawing/2014/main" id="{2488E5C0-BF2B-6491-92F9-7F6A003F89A6}"/>
              </a:ext>
            </a:extLst>
          </p:cNvPr>
          <p:cNvSpPr/>
          <p:nvPr userDrawn="1"/>
        </p:nvSpPr>
        <p:spPr>
          <a:xfrm flipH="1">
            <a:off x="864864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37" name="object 5">
            <a:extLst>
              <a:ext uri="{FF2B5EF4-FFF2-40B4-BE49-F238E27FC236}">
                <a16:creationId xmlns:a16="http://schemas.microsoft.com/office/drawing/2014/main" id="{BAF691ED-452D-5553-8795-D71B331E548F}"/>
              </a:ext>
            </a:extLst>
          </p:cNvPr>
          <p:cNvSpPr/>
          <p:nvPr userDrawn="1"/>
        </p:nvSpPr>
        <p:spPr>
          <a:xfrm flipH="1">
            <a:off x="907927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39" name="object 5">
            <a:extLst>
              <a:ext uri="{FF2B5EF4-FFF2-40B4-BE49-F238E27FC236}">
                <a16:creationId xmlns:a16="http://schemas.microsoft.com/office/drawing/2014/main" id="{6968649B-ED0A-D907-5FDB-C2731D972BD6}"/>
              </a:ext>
            </a:extLst>
          </p:cNvPr>
          <p:cNvSpPr/>
          <p:nvPr userDrawn="1"/>
        </p:nvSpPr>
        <p:spPr>
          <a:xfrm flipH="1">
            <a:off x="1037114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41" name="object 5">
            <a:extLst>
              <a:ext uri="{FF2B5EF4-FFF2-40B4-BE49-F238E27FC236}">
                <a16:creationId xmlns:a16="http://schemas.microsoft.com/office/drawing/2014/main" id="{A902EFAA-DCC6-0053-7D7A-58C124C54C0A}"/>
              </a:ext>
            </a:extLst>
          </p:cNvPr>
          <p:cNvSpPr/>
          <p:nvPr userDrawn="1"/>
        </p:nvSpPr>
        <p:spPr>
          <a:xfrm flipH="1">
            <a:off x="994052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18" name="object 5">
            <a:extLst>
              <a:ext uri="{FF2B5EF4-FFF2-40B4-BE49-F238E27FC236}">
                <a16:creationId xmlns:a16="http://schemas.microsoft.com/office/drawing/2014/main" id="{281A0AB0-CE10-45CD-B41A-2DC870D9DD90}"/>
              </a:ext>
            </a:extLst>
          </p:cNvPr>
          <p:cNvSpPr/>
          <p:nvPr/>
        </p:nvSpPr>
        <p:spPr>
          <a:xfrm flipH="1">
            <a:off x="391177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19" name="object 7">
            <a:extLst>
              <a:ext uri="{FF2B5EF4-FFF2-40B4-BE49-F238E27FC236}">
                <a16:creationId xmlns:a16="http://schemas.microsoft.com/office/drawing/2014/main" id="{4BA2B0D2-90A3-6835-45F4-8E0039F618A6}"/>
              </a:ext>
            </a:extLst>
          </p:cNvPr>
          <p:cNvSpPr/>
          <p:nvPr/>
        </p:nvSpPr>
        <p:spPr>
          <a:xfrm flipH="1">
            <a:off x="3477573" y="2514307"/>
            <a:ext cx="45719" cy="3155542"/>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121" name="object 5">
            <a:extLst>
              <a:ext uri="{FF2B5EF4-FFF2-40B4-BE49-F238E27FC236}">
                <a16:creationId xmlns:a16="http://schemas.microsoft.com/office/drawing/2014/main" id="{A882F840-7964-F296-F139-04DD94295B50}"/>
              </a:ext>
            </a:extLst>
          </p:cNvPr>
          <p:cNvSpPr/>
          <p:nvPr/>
        </p:nvSpPr>
        <p:spPr>
          <a:xfrm>
            <a:off x="434239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2" name="object 5">
            <a:extLst>
              <a:ext uri="{FF2B5EF4-FFF2-40B4-BE49-F238E27FC236}">
                <a16:creationId xmlns:a16="http://schemas.microsoft.com/office/drawing/2014/main" id="{7910A047-79C3-5EC7-B636-9135A3ED7E04}"/>
              </a:ext>
            </a:extLst>
          </p:cNvPr>
          <p:cNvSpPr/>
          <p:nvPr/>
        </p:nvSpPr>
        <p:spPr>
          <a:xfrm flipH="1">
            <a:off x="477302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3" name="object 7">
            <a:extLst>
              <a:ext uri="{FF2B5EF4-FFF2-40B4-BE49-F238E27FC236}">
                <a16:creationId xmlns:a16="http://schemas.microsoft.com/office/drawing/2014/main" id="{20BB68E4-2128-5D8E-C80C-8B760C81E013}"/>
              </a:ext>
            </a:extLst>
          </p:cNvPr>
          <p:cNvSpPr/>
          <p:nvPr/>
        </p:nvSpPr>
        <p:spPr>
          <a:xfrm rot="5400000">
            <a:off x="1972396" y="1452423"/>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26" name="object 5">
            <a:extLst>
              <a:ext uri="{FF2B5EF4-FFF2-40B4-BE49-F238E27FC236}">
                <a16:creationId xmlns:a16="http://schemas.microsoft.com/office/drawing/2014/main" id="{1F099499-D3F0-1C40-629F-BB0600A01C8B}"/>
              </a:ext>
            </a:extLst>
          </p:cNvPr>
          <p:cNvSpPr/>
          <p:nvPr/>
        </p:nvSpPr>
        <p:spPr>
          <a:xfrm flipH="1">
            <a:off x="563427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8" name="object 5">
            <a:extLst>
              <a:ext uri="{FF2B5EF4-FFF2-40B4-BE49-F238E27FC236}">
                <a16:creationId xmlns:a16="http://schemas.microsoft.com/office/drawing/2014/main" id="{64DEEAD5-9A0D-D77E-D448-42D96BE8B853}"/>
              </a:ext>
            </a:extLst>
          </p:cNvPr>
          <p:cNvSpPr/>
          <p:nvPr/>
        </p:nvSpPr>
        <p:spPr>
          <a:xfrm>
            <a:off x="606489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29" name="object 5">
            <a:extLst>
              <a:ext uri="{FF2B5EF4-FFF2-40B4-BE49-F238E27FC236}">
                <a16:creationId xmlns:a16="http://schemas.microsoft.com/office/drawing/2014/main" id="{C33A0A5F-A8BD-C2E9-22CC-AF1AFEF6489E}"/>
              </a:ext>
            </a:extLst>
          </p:cNvPr>
          <p:cNvSpPr/>
          <p:nvPr/>
        </p:nvSpPr>
        <p:spPr>
          <a:xfrm flipH="1">
            <a:off x="649552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0" name="object 7">
            <a:extLst>
              <a:ext uri="{FF2B5EF4-FFF2-40B4-BE49-F238E27FC236}">
                <a16:creationId xmlns:a16="http://schemas.microsoft.com/office/drawing/2014/main" id="{534069EF-F6FD-EAE5-FC61-6E592ABCFBC0}"/>
              </a:ext>
            </a:extLst>
          </p:cNvPr>
          <p:cNvSpPr/>
          <p:nvPr/>
        </p:nvSpPr>
        <p:spPr>
          <a:xfrm rot="5400000">
            <a:off x="4040195" y="1452423"/>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32" name="object 5">
            <a:extLst>
              <a:ext uri="{FF2B5EF4-FFF2-40B4-BE49-F238E27FC236}">
                <a16:creationId xmlns:a16="http://schemas.microsoft.com/office/drawing/2014/main" id="{32AA88DA-3684-3ACE-EDD1-4B33541D06AE}"/>
              </a:ext>
            </a:extLst>
          </p:cNvPr>
          <p:cNvSpPr/>
          <p:nvPr/>
        </p:nvSpPr>
        <p:spPr>
          <a:xfrm flipH="1">
            <a:off x="692614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4" name="object 5">
            <a:extLst>
              <a:ext uri="{FF2B5EF4-FFF2-40B4-BE49-F238E27FC236}">
                <a16:creationId xmlns:a16="http://schemas.microsoft.com/office/drawing/2014/main" id="{85158602-BC2A-B498-59A7-1217F28DDAE1}"/>
              </a:ext>
            </a:extLst>
          </p:cNvPr>
          <p:cNvSpPr/>
          <p:nvPr/>
        </p:nvSpPr>
        <p:spPr>
          <a:xfrm>
            <a:off x="735677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5" name="object 5">
            <a:extLst>
              <a:ext uri="{FF2B5EF4-FFF2-40B4-BE49-F238E27FC236}">
                <a16:creationId xmlns:a16="http://schemas.microsoft.com/office/drawing/2014/main" id="{08C0C08B-8E61-C884-D47C-2B99E5562EB5}"/>
              </a:ext>
            </a:extLst>
          </p:cNvPr>
          <p:cNvSpPr/>
          <p:nvPr/>
        </p:nvSpPr>
        <p:spPr>
          <a:xfrm>
            <a:off x="7833117"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36" name="object 7">
            <a:extLst>
              <a:ext uri="{FF2B5EF4-FFF2-40B4-BE49-F238E27FC236}">
                <a16:creationId xmlns:a16="http://schemas.microsoft.com/office/drawing/2014/main" id="{9DBFE3EE-A4E3-3743-16D2-45D85710F129}"/>
              </a:ext>
            </a:extLst>
          </p:cNvPr>
          <p:cNvSpPr/>
          <p:nvPr/>
        </p:nvSpPr>
        <p:spPr>
          <a:xfrm rot="5400000">
            <a:off x="6107994" y="1452423"/>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138" name="object 5">
            <a:extLst>
              <a:ext uri="{FF2B5EF4-FFF2-40B4-BE49-F238E27FC236}">
                <a16:creationId xmlns:a16="http://schemas.microsoft.com/office/drawing/2014/main" id="{048F6499-6937-70A7-A0B8-7593789D4B50}"/>
              </a:ext>
            </a:extLst>
          </p:cNvPr>
          <p:cNvSpPr/>
          <p:nvPr/>
        </p:nvSpPr>
        <p:spPr>
          <a:xfrm flipH="1">
            <a:off x="821802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145" name="object 7">
            <a:extLst>
              <a:ext uri="{FF2B5EF4-FFF2-40B4-BE49-F238E27FC236}">
                <a16:creationId xmlns:a16="http://schemas.microsoft.com/office/drawing/2014/main" id="{41D5477A-CF0E-D18D-C02C-E4F479AED8C7}"/>
              </a:ext>
            </a:extLst>
          </p:cNvPr>
          <p:cNvSpPr/>
          <p:nvPr/>
        </p:nvSpPr>
        <p:spPr>
          <a:xfrm flipH="1">
            <a:off x="11232398" y="2491231"/>
            <a:ext cx="45719" cy="3155542"/>
          </a:xfrm>
          <a:custGeom>
            <a:avLst/>
            <a:gdLst/>
            <a:ahLst/>
            <a:cxnLst/>
            <a:rect l="l" t="t" r="r" b="b"/>
            <a:pathLst>
              <a:path h="2872104">
                <a:moveTo>
                  <a:pt x="0" y="0"/>
                </a:moveTo>
                <a:lnTo>
                  <a:pt x="0" y="2871749"/>
                </a:lnTo>
              </a:path>
            </a:pathLst>
          </a:custGeom>
          <a:ln w="6350">
            <a:solidFill>
              <a:srgbClr val="231F20"/>
            </a:solidFill>
            <a:prstDash val="dash"/>
          </a:ln>
        </p:spPr>
        <p:txBody>
          <a:bodyPr wrap="square" lIns="0" tIns="0" rIns="0" bIns="0" rtlCol="0"/>
          <a:lstStyle/>
          <a:p>
            <a:endParaRPr/>
          </a:p>
        </p:txBody>
      </p:sp>
      <p:sp>
        <p:nvSpPr>
          <p:cNvPr id="203" name="Tijdelijke aanduiding voor dianummer 5">
            <a:extLst>
              <a:ext uri="{FF2B5EF4-FFF2-40B4-BE49-F238E27FC236}">
                <a16:creationId xmlns:a16="http://schemas.microsoft.com/office/drawing/2014/main" id="{B748A854-9DD4-22CE-5C1C-5CF4DEDB7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cxnSp>
        <p:nvCxnSpPr>
          <p:cNvPr id="2" name="Rechte verbindingslijn 1">
            <a:extLst>
              <a:ext uri="{FF2B5EF4-FFF2-40B4-BE49-F238E27FC236}">
                <a16:creationId xmlns:a16="http://schemas.microsoft.com/office/drawing/2014/main" id="{71787915-3B2B-2DE0-9515-2A00A092E92D}"/>
              </a:ext>
            </a:extLst>
          </p:cNvPr>
          <p:cNvCxnSpPr>
            <a:cxnSpLocks/>
          </p:cNvCxnSpPr>
          <p:nvPr userDrawn="1"/>
        </p:nvCxnSpPr>
        <p:spPr>
          <a:xfrm>
            <a:off x="927058" y="542538"/>
            <a:ext cx="779822"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3" name="Titel 1">
            <a:extLst>
              <a:ext uri="{FF2B5EF4-FFF2-40B4-BE49-F238E27FC236}">
                <a16:creationId xmlns:a16="http://schemas.microsoft.com/office/drawing/2014/main" id="{FF3675D7-A700-674F-F4A0-13A27C365122}"/>
              </a:ext>
            </a:extLst>
          </p:cNvPr>
          <p:cNvSpPr>
            <a:spLocks noGrp="1"/>
          </p:cNvSpPr>
          <p:nvPr>
            <p:ph type="title"/>
          </p:nvPr>
        </p:nvSpPr>
        <p:spPr>
          <a:xfrm>
            <a:off x="815298" y="580475"/>
            <a:ext cx="10769600" cy="907371"/>
          </a:xfrm>
        </p:spPr>
        <p:txBody>
          <a:bodyPr anchor="t"/>
          <a:lstStyle/>
          <a:p>
            <a:r>
              <a:rPr lang="nl-NL"/>
              <a:t>Klik om stijl te bewerken</a:t>
            </a:r>
            <a:endParaRPr lang="nl-BE"/>
          </a:p>
        </p:txBody>
      </p:sp>
      <p:sp>
        <p:nvSpPr>
          <p:cNvPr id="4" name="object 5">
            <a:extLst>
              <a:ext uri="{FF2B5EF4-FFF2-40B4-BE49-F238E27FC236}">
                <a16:creationId xmlns:a16="http://schemas.microsoft.com/office/drawing/2014/main" id="{0FD6180A-18A3-6749-F760-D423457682B4}"/>
              </a:ext>
            </a:extLst>
          </p:cNvPr>
          <p:cNvSpPr/>
          <p:nvPr userDrawn="1"/>
        </p:nvSpPr>
        <p:spPr>
          <a:xfrm flipH="1">
            <a:off x="520364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6" name="object 7">
            <a:extLst>
              <a:ext uri="{FF2B5EF4-FFF2-40B4-BE49-F238E27FC236}">
                <a16:creationId xmlns:a16="http://schemas.microsoft.com/office/drawing/2014/main" id="{9F32C6A3-A2F8-FFDC-3631-9E5063F6292B}"/>
              </a:ext>
            </a:extLst>
          </p:cNvPr>
          <p:cNvSpPr/>
          <p:nvPr userDrawn="1"/>
        </p:nvSpPr>
        <p:spPr>
          <a:xfrm rot="5400000">
            <a:off x="8174542" y="1452423"/>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7" name="object 7">
            <a:extLst>
              <a:ext uri="{FF2B5EF4-FFF2-40B4-BE49-F238E27FC236}">
                <a16:creationId xmlns:a16="http://schemas.microsoft.com/office/drawing/2014/main" id="{7D274A98-A55D-A4EE-85A4-11EA82211178}"/>
              </a:ext>
            </a:extLst>
          </p:cNvPr>
          <p:cNvSpPr/>
          <p:nvPr userDrawn="1"/>
        </p:nvSpPr>
        <p:spPr>
          <a:xfrm rot="5400000">
            <a:off x="10237964" y="1452423"/>
            <a:ext cx="0" cy="2066547"/>
          </a:xfrm>
          <a:custGeom>
            <a:avLst/>
            <a:gdLst/>
            <a:ahLst/>
            <a:cxnLst/>
            <a:rect l="l" t="t" r="r" b="b"/>
            <a:pathLst>
              <a:path h="2872104">
                <a:moveTo>
                  <a:pt x="0" y="0"/>
                </a:moveTo>
                <a:lnTo>
                  <a:pt x="0" y="2871749"/>
                </a:lnTo>
              </a:path>
            </a:pathLst>
          </a:custGeom>
          <a:ln w="25400">
            <a:solidFill>
              <a:srgbClr val="231F20"/>
            </a:solidFill>
            <a:prstDash val="solid"/>
          </a:ln>
        </p:spPr>
        <p:txBody>
          <a:bodyPr wrap="square" lIns="0" tIns="0" rIns="0" bIns="0" rtlCol="0"/>
          <a:lstStyle/>
          <a:p>
            <a:endParaRPr/>
          </a:p>
        </p:txBody>
      </p:sp>
      <p:sp>
        <p:nvSpPr>
          <p:cNvPr id="9" name="Ovaal 8">
            <a:extLst>
              <a:ext uri="{FF2B5EF4-FFF2-40B4-BE49-F238E27FC236}">
                <a16:creationId xmlns:a16="http://schemas.microsoft.com/office/drawing/2014/main" id="{D1F16C3D-EC8D-7A6C-027C-7CD46EA3602C}"/>
              </a:ext>
            </a:extLst>
          </p:cNvPr>
          <p:cNvSpPr>
            <a:spLocks/>
          </p:cNvSpPr>
          <p:nvPr userDrawn="1"/>
        </p:nvSpPr>
        <p:spPr>
          <a:xfrm>
            <a:off x="11244930"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DBC37200-090E-2D35-F7C1-AF0D2085DDD4}"/>
              </a:ext>
            </a:extLst>
          </p:cNvPr>
          <p:cNvSpPr>
            <a:spLocks/>
          </p:cNvSpPr>
          <p:nvPr userDrawn="1"/>
        </p:nvSpPr>
        <p:spPr>
          <a:xfrm>
            <a:off x="10383239"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53DB5027-7046-799F-654D-B7D032E7AE34}"/>
              </a:ext>
            </a:extLst>
          </p:cNvPr>
          <p:cNvSpPr>
            <a:spLocks/>
          </p:cNvSpPr>
          <p:nvPr userDrawn="1"/>
        </p:nvSpPr>
        <p:spPr>
          <a:xfrm>
            <a:off x="9952391"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FEAA8C0B-2549-066F-E3B9-66573251868E}"/>
              </a:ext>
            </a:extLst>
          </p:cNvPr>
          <p:cNvSpPr>
            <a:spLocks/>
          </p:cNvSpPr>
          <p:nvPr userDrawn="1"/>
        </p:nvSpPr>
        <p:spPr>
          <a:xfrm>
            <a:off x="9090695"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0A140B2C-C20D-4FA5-C411-492C5A4CF3A6}"/>
              </a:ext>
            </a:extLst>
          </p:cNvPr>
          <p:cNvSpPr>
            <a:spLocks/>
          </p:cNvSpPr>
          <p:nvPr userDrawn="1"/>
        </p:nvSpPr>
        <p:spPr>
          <a:xfrm>
            <a:off x="8659847"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ADF4D317-E850-5D66-0E24-3724FC54A0BB}"/>
              </a:ext>
            </a:extLst>
          </p:cNvPr>
          <p:cNvSpPr>
            <a:spLocks/>
          </p:cNvSpPr>
          <p:nvPr userDrawn="1"/>
        </p:nvSpPr>
        <p:spPr>
          <a:xfrm>
            <a:off x="7798151"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BE8B2342-2E9D-523F-189B-9B6E7B5F2621}"/>
              </a:ext>
            </a:extLst>
          </p:cNvPr>
          <p:cNvSpPr>
            <a:spLocks/>
          </p:cNvSpPr>
          <p:nvPr userDrawn="1"/>
        </p:nvSpPr>
        <p:spPr>
          <a:xfrm>
            <a:off x="6936455"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a:extLst>
              <a:ext uri="{FF2B5EF4-FFF2-40B4-BE49-F238E27FC236}">
                <a16:creationId xmlns:a16="http://schemas.microsoft.com/office/drawing/2014/main" id="{906E69A8-5962-D76E-A61E-E54F49565DCE}"/>
              </a:ext>
            </a:extLst>
          </p:cNvPr>
          <p:cNvSpPr>
            <a:spLocks/>
          </p:cNvSpPr>
          <p:nvPr userDrawn="1"/>
        </p:nvSpPr>
        <p:spPr>
          <a:xfrm>
            <a:off x="6505607"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B9DB1B67-9358-229E-5B40-6C5854EDB681}"/>
              </a:ext>
            </a:extLst>
          </p:cNvPr>
          <p:cNvSpPr>
            <a:spLocks/>
          </p:cNvSpPr>
          <p:nvPr userDrawn="1"/>
        </p:nvSpPr>
        <p:spPr>
          <a:xfrm>
            <a:off x="6074759"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185ECACC-0D15-10E7-0F6D-AB2B8080BB85}"/>
              </a:ext>
            </a:extLst>
          </p:cNvPr>
          <p:cNvSpPr>
            <a:spLocks/>
          </p:cNvSpPr>
          <p:nvPr userDrawn="1"/>
        </p:nvSpPr>
        <p:spPr>
          <a:xfrm>
            <a:off x="5213063"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6C048CFE-267E-664C-7C07-7FE99027E1F0}"/>
              </a:ext>
            </a:extLst>
          </p:cNvPr>
          <p:cNvSpPr>
            <a:spLocks/>
          </p:cNvSpPr>
          <p:nvPr userDrawn="1"/>
        </p:nvSpPr>
        <p:spPr>
          <a:xfrm>
            <a:off x="4782215"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5A325915-5FBE-A25C-FBC2-4A531CA0EB2F}"/>
              </a:ext>
            </a:extLst>
          </p:cNvPr>
          <p:cNvSpPr>
            <a:spLocks/>
          </p:cNvSpPr>
          <p:nvPr userDrawn="1"/>
        </p:nvSpPr>
        <p:spPr>
          <a:xfrm>
            <a:off x="3920519"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a:extLst>
              <a:ext uri="{FF2B5EF4-FFF2-40B4-BE49-F238E27FC236}">
                <a16:creationId xmlns:a16="http://schemas.microsoft.com/office/drawing/2014/main" id="{1BA0157C-1B1D-19E7-34CF-A89CB3022F7D}"/>
              </a:ext>
            </a:extLst>
          </p:cNvPr>
          <p:cNvSpPr>
            <a:spLocks/>
          </p:cNvSpPr>
          <p:nvPr userDrawn="1"/>
        </p:nvSpPr>
        <p:spPr>
          <a:xfrm>
            <a:off x="3489671"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D627FDEA-1B1A-90A0-0247-EB1A6BC20CB9}"/>
              </a:ext>
            </a:extLst>
          </p:cNvPr>
          <p:cNvSpPr txBox="1"/>
          <p:nvPr userDrawn="1"/>
        </p:nvSpPr>
        <p:spPr>
          <a:xfrm>
            <a:off x="859877" y="2174349"/>
            <a:ext cx="701216" cy="307777"/>
          </a:xfrm>
          <a:prstGeom prst="rect">
            <a:avLst/>
          </a:prstGeom>
          <a:noFill/>
        </p:spPr>
        <p:txBody>
          <a:bodyPr wrap="square" rtlCol="0">
            <a:spAutoFit/>
          </a:bodyPr>
          <a:lstStyle/>
          <a:p>
            <a:pPr algn="l"/>
            <a:r>
              <a:rPr lang="nl-BE" sz="1400" b="1">
                <a:solidFill>
                  <a:schemeClr val="tx1"/>
                </a:solidFill>
                <a:latin typeface="Source Sans Pro" panose="020B0503030403020204" pitchFamily="34" charset="0"/>
                <a:ea typeface="Source Sans Pro" panose="020B0503030403020204" pitchFamily="34" charset="0"/>
              </a:rPr>
              <a:t>Zone</a:t>
            </a:r>
          </a:p>
        </p:txBody>
      </p:sp>
      <p:sp>
        <p:nvSpPr>
          <p:cNvPr id="38" name="object 5">
            <a:extLst>
              <a:ext uri="{FF2B5EF4-FFF2-40B4-BE49-F238E27FC236}">
                <a16:creationId xmlns:a16="http://schemas.microsoft.com/office/drawing/2014/main" id="{7AB6DDED-882D-48F6-732B-F13D5F0724E0}"/>
              </a:ext>
            </a:extLst>
          </p:cNvPr>
          <p:cNvSpPr/>
          <p:nvPr userDrawn="1"/>
        </p:nvSpPr>
        <p:spPr>
          <a:xfrm flipH="1">
            <a:off x="9509899"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40" name="object 5">
            <a:extLst>
              <a:ext uri="{FF2B5EF4-FFF2-40B4-BE49-F238E27FC236}">
                <a16:creationId xmlns:a16="http://schemas.microsoft.com/office/drawing/2014/main" id="{C8C1B632-4866-4D3C-F318-06C0FAABFD5B}"/>
              </a:ext>
            </a:extLst>
          </p:cNvPr>
          <p:cNvSpPr/>
          <p:nvPr userDrawn="1"/>
        </p:nvSpPr>
        <p:spPr>
          <a:xfrm flipH="1">
            <a:off x="10801774" y="2491231"/>
            <a:ext cx="45719" cy="3174378"/>
          </a:xfrm>
          <a:custGeom>
            <a:avLst/>
            <a:gdLst/>
            <a:ahLst/>
            <a:cxnLst/>
            <a:rect l="l" t="t" r="r" b="b"/>
            <a:pathLst>
              <a:path h="2889250">
                <a:moveTo>
                  <a:pt x="0" y="0"/>
                </a:moveTo>
                <a:lnTo>
                  <a:pt x="0" y="2889135"/>
                </a:lnTo>
              </a:path>
            </a:pathLst>
          </a:custGeom>
          <a:ln w="6350">
            <a:solidFill>
              <a:srgbClr val="C7C8CA"/>
            </a:solidFill>
            <a:prstDash val="dash"/>
          </a:ln>
        </p:spPr>
        <p:txBody>
          <a:bodyPr wrap="square" lIns="0" tIns="0" rIns="0" bIns="0" rtlCol="0"/>
          <a:lstStyle/>
          <a:p>
            <a:endParaRPr/>
          </a:p>
        </p:txBody>
      </p:sp>
      <p:sp>
        <p:nvSpPr>
          <p:cNvPr id="42" name="Ovaal 41">
            <a:extLst>
              <a:ext uri="{FF2B5EF4-FFF2-40B4-BE49-F238E27FC236}">
                <a16:creationId xmlns:a16="http://schemas.microsoft.com/office/drawing/2014/main" id="{313564A3-6101-422F-D668-3669F02B4E6E}"/>
              </a:ext>
            </a:extLst>
          </p:cNvPr>
          <p:cNvSpPr>
            <a:spLocks/>
          </p:cNvSpPr>
          <p:nvPr userDrawn="1"/>
        </p:nvSpPr>
        <p:spPr>
          <a:xfrm>
            <a:off x="4351367"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Ovaal 42">
            <a:extLst>
              <a:ext uri="{FF2B5EF4-FFF2-40B4-BE49-F238E27FC236}">
                <a16:creationId xmlns:a16="http://schemas.microsoft.com/office/drawing/2014/main" id="{8A8797FB-2436-7730-1BEA-1FD474834345}"/>
              </a:ext>
            </a:extLst>
          </p:cNvPr>
          <p:cNvSpPr>
            <a:spLocks/>
          </p:cNvSpPr>
          <p:nvPr userDrawn="1"/>
        </p:nvSpPr>
        <p:spPr>
          <a:xfrm>
            <a:off x="5643911"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Ovaal 43">
            <a:extLst>
              <a:ext uri="{FF2B5EF4-FFF2-40B4-BE49-F238E27FC236}">
                <a16:creationId xmlns:a16="http://schemas.microsoft.com/office/drawing/2014/main" id="{74B91BFB-016C-C60F-F16C-044E2A2B9589}"/>
              </a:ext>
            </a:extLst>
          </p:cNvPr>
          <p:cNvSpPr>
            <a:spLocks/>
          </p:cNvSpPr>
          <p:nvPr userDrawn="1"/>
        </p:nvSpPr>
        <p:spPr>
          <a:xfrm>
            <a:off x="7367303"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Ovaal 44">
            <a:extLst>
              <a:ext uri="{FF2B5EF4-FFF2-40B4-BE49-F238E27FC236}">
                <a16:creationId xmlns:a16="http://schemas.microsoft.com/office/drawing/2014/main" id="{5FEED109-5C65-59AC-82A7-C3B72DF5F417}"/>
              </a:ext>
            </a:extLst>
          </p:cNvPr>
          <p:cNvSpPr>
            <a:spLocks/>
          </p:cNvSpPr>
          <p:nvPr userDrawn="1"/>
        </p:nvSpPr>
        <p:spPr>
          <a:xfrm>
            <a:off x="8228999"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Ovaal 45">
            <a:extLst>
              <a:ext uri="{FF2B5EF4-FFF2-40B4-BE49-F238E27FC236}">
                <a16:creationId xmlns:a16="http://schemas.microsoft.com/office/drawing/2014/main" id="{12338FAB-72E8-3D72-28BE-F3269C3E1DBE}"/>
              </a:ext>
            </a:extLst>
          </p:cNvPr>
          <p:cNvSpPr>
            <a:spLocks/>
          </p:cNvSpPr>
          <p:nvPr userDrawn="1"/>
        </p:nvSpPr>
        <p:spPr>
          <a:xfrm>
            <a:off x="9521543"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Ovaal 46">
            <a:extLst>
              <a:ext uri="{FF2B5EF4-FFF2-40B4-BE49-F238E27FC236}">
                <a16:creationId xmlns:a16="http://schemas.microsoft.com/office/drawing/2014/main" id="{12ED3047-E03E-E398-5022-5106AE214AE2}"/>
              </a:ext>
            </a:extLst>
          </p:cNvPr>
          <p:cNvSpPr>
            <a:spLocks/>
          </p:cNvSpPr>
          <p:nvPr userDrawn="1"/>
        </p:nvSpPr>
        <p:spPr>
          <a:xfrm>
            <a:off x="10814087" y="244215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ijdelijke aanduiding voor tekst 27">
            <a:extLst>
              <a:ext uri="{FF2B5EF4-FFF2-40B4-BE49-F238E27FC236}">
                <a16:creationId xmlns:a16="http://schemas.microsoft.com/office/drawing/2014/main" id="{48A0AF5A-7736-6D81-6431-1FC89D12ECBF}"/>
              </a:ext>
            </a:extLst>
          </p:cNvPr>
          <p:cNvSpPr>
            <a:spLocks noGrp="1"/>
          </p:cNvSpPr>
          <p:nvPr>
            <p:ph type="body" sz="quarter" idx="11" hasCustomPrompt="1"/>
          </p:nvPr>
        </p:nvSpPr>
        <p:spPr>
          <a:xfrm>
            <a:off x="1344507" y="2584299"/>
            <a:ext cx="2065337" cy="420156"/>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Van straat X naar straat X</a:t>
            </a:r>
            <a:endParaRPr lang="nl-BE"/>
          </a:p>
        </p:txBody>
      </p:sp>
      <p:sp>
        <p:nvSpPr>
          <p:cNvPr id="29" name="Tijdelijke aanduiding voor tekst 27">
            <a:extLst>
              <a:ext uri="{FF2B5EF4-FFF2-40B4-BE49-F238E27FC236}">
                <a16:creationId xmlns:a16="http://schemas.microsoft.com/office/drawing/2014/main" id="{1AF4E5B2-D7BB-AA2B-CCB5-042D75D33A3D}"/>
              </a:ext>
            </a:extLst>
          </p:cNvPr>
          <p:cNvSpPr>
            <a:spLocks noGrp="1"/>
          </p:cNvSpPr>
          <p:nvPr>
            <p:ph type="body" sz="quarter" idx="12" hasCustomPrompt="1"/>
          </p:nvPr>
        </p:nvSpPr>
        <p:spPr>
          <a:xfrm>
            <a:off x="1344507" y="3114554"/>
            <a:ext cx="2065337" cy="420156"/>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Van straat X naar straat X</a:t>
            </a:r>
            <a:endParaRPr lang="nl-BE"/>
          </a:p>
        </p:txBody>
      </p:sp>
      <p:sp>
        <p:nvSpPr>
          <p:cNvPr id="30" name="Tijdelijke aanduiding voor tekst 27">
            <a:extLst>
              <a:ext uri="{FF2B5EF4-FFF2-40B4-BE49-F238E27FC236}">
                <a16:creationId xmlns:a16="http://schemas.microsoft.com/office/drawing/2014/main" id="{82DD423E-959E-7DBF-9890-D6BE4502D58F}"/>
              </a:ext>
            </a:extLst>
          </p:cNvPr>
          <p:cNvSpPr>
            <a:spLocks noGrp="1"/>
          </p:cNvSpPr>
          <p:nvPr>
            <p:ph type="body" sz="quarter" idx="13" hasCustomPrompt="1"/>
          </p:nvPr>
        </p:nvSpPr>
        <p:spPr>
          <a:xfrm>
            <a:off x="1344507" y="3644809"/>
            <a:ext cx="2065337" cy="420156"/>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Van straat X naar straat X</a:t>
            </a:r>
            <a:endParaRPr lang="nl-BE"/>
          </a:p>
        </p:txBody>
      </p:sp>
      <p:sp>
        <p:nvSpPr>
          <p:cNvPr id="31" name="Tijdelijke aanduiding voor tekst 27">
            <a:extLst>
              <a:ext uri="{FF2B5EF4-FFF2-40B4-BE49-F238E27FC236}">
                <a16:creationId xmlns:a16="http://schemas.microsoft.com/office/drawing/2014/main" id="{3FAAD72A-8496-6F04-E433-849902FF1C51}"/>
              </a:ext>
            </a:extLst>
          </p:cNvPr>
          <p:cNvSpPr>
            <a:spLocks noGrp="1"/>
          </p:cNvSpPr>
          <p:nvPr>
            <p:ph type="body" sz="quarter" idx="14" hasCustomPrompt="1"/>
          </p:nvPr>
        </p:nvSpPr>
        <p:spPr>
          <a:xfrm>
            <a:off x="1344507" y="4175064"/>
            <a:ext cx="2065337" cy="420156"/>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Van straat X naar straat X</a:t>
            </a:r>
            <a:endParaRPr lang="nl-BE"/>
          </a:p>
        </p:txBody>
      </p:sp>
      <p:sp>
        <p:nvSpPr>
          <p:cNvPr id="32" name="Tijdelijke aanduiding voor tekst 27">
            <a:extLst>
              <a:ext uri="{FF2B5EF4-FFF2-40B4-BE49-F238E27FC236}">
                <a16:creationId xmlns:a16="http://schemas.microsoft.com/office/drawing/2014/main" id="{D8595451-6A1E-75F5-4948-14B63EA77AF4}"/>
              </a:ext>
            </a:extLst>
          </p:cNvPr>
          <p:cNvSpPr>
            <a:spLocks noGrp="1"/>
          </p:cNvSpPr>
          <p:nvPr>
            <p:ph type="body" sz="quarter" idx="15" hasCustomPrompt="1"/>
          </p:nvPr>
        </p:nvSpPr>
        <p:spPr>
          <a:xfrm>
            <a:off x="1344507" y="4705319"/>
            <a:ext cx="2065337" cy="420156"/>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Van straat X naar straat X</a:t>
            </a:r>
            <a:endParaRPr lang="nl-BE"/>
          </a:p>
        </p:txBody>
      </p:sp>
      <p:sp>
        <p:nvSpPr>
          <p:cNvPr id="33" name="Tijdelijke aanduiding voor tekst 27">
            <a:extLst>
              <a:ext uri="{FF2B5EF4-FFF2-40B4-BE49-F238E27FC236}">
                <a16:creationId xmlns:a16="http://schemas.microsoft.com/office/drawing/2014/main" id="{C59BB9DC-3FBE-C744-39D8-40E7F55A2A26}"/>
              </a:ext>
            </a:extLst>
          </p:cNvPr>
          <p:cNvSpPr>
            <a:spLocks noGrp="1"/>
          </p:cNvSpPr>
          <p:nvPr>
            <p:ph type="body" sz="quarter" idx="16" hasCustomPrompt="1"/>
          </p:nvPr>
        </p:nvSpPr>
        <p:spPr>
          <a:xfrm>
            <a:off x="1344507" y="5235576"/>
            <a:ext cx="2065337" cy="420156"/>
          </a:xfrm>
        </p:spPr>
        <p:txBody>
          <a:bodyPr anchor="ct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a:t>Van straat X naar straat X</a:t>
            </a:r>
            <a:endParaRPr lang="nl-BE"/>
          </a:p>
        </p:txBody>
      </p:sp>
    </p:spTree>
    <p:extLst>
      <p:ext uri="{BB962C8B-B14F-4D97-AF65-F5344CB8AC3E}">
        <p14:creationId xmlns:p14="http://schemas.microsoft.com/office/powerpoint/2010/main" val="367687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afbeelding 10">
            <a:extLst>
              <a:ext uri="{FF2B5EF4-FFF2-40B4-BE49-F238E27FC236}">
                <a16:creationId xmlns:a16="http://schemas.microsoft.com/office/drawing/2014/main" id="{591882F2-9E94-257D-9906-69588B03926C}"/>
              </a:ext>
            </a:extLst>
          </p:cNvPr>
          <p:cNvSpPr>
            <a:spLocks noGrp="1"/>
          </p:cNvSpPr>
          <p:nvPr>
            <p:ph type="pic" sz="quarter" idx="11" hasCustomPrompt="1"/>
          </p:nvPr>
        </p:nvSpPr>
        <p:spPr>
          <a:xfrm>
            <a:off x="0" y="0"/>
            <a:ext cx="5123688" cy="6858000"/>
          </a:xfrm>
          <a:solidFill>
            <a:schemeClr val="bg1"/>
          </a:solidFill>
        </p:spPr>
        <p:txBody>
          <a:bodyPr anchor="ctr"/>
          <a:lstStyle>
            <a:lvl1pPr marL="0" indent="0" algn="ctr">
              <a:buNone/>
              <a:defRPr b="1"/>
            </a:lvl1pPr>
          </a:lstStyle>
          <a:p>
            <a:r>
              <a:rPr lang="nl-BE"/>
              <a:t>Voeg hier een afbeelding toe</a:t>
            </a:r>
          </a:p>
        </p:txBody>
      </p:sp>
      <p:cxnSp>
        <p:nvCxnSpPr>
          <p:cNvPr id="8" name="Rechte verbindingslijn 7">
            <a:extLst>
              <a:ext uri="{FF2B5EF4-FFF2-40B4-BE49-F238E27FC236}">
                <a16:creationId xmlns:a16="http://schemas.microsoft.com/office/drawing/2014/main" id="{DBF9F68D-B253-0586-5D37-01AC8E0C61C5}"/>
              </a:ext>
            </a:extLst>
          </p:cNvPr>
          <p:cNvCxnSpPr>
            <a:cxnSpLocks/>
          </p:cNvCxnSpPr>
          <p:nvPr userDrawn="1"/>
        </p:nvCxnSpPr>
        <p:spPr>
          <a:xfrm>
            <a:off x="6000138" y="6103889"/>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6" name="Tijdelijke aanduiding voor inhoud 17">
            <a:extLst>
              <a:ext uri="{FF2B5EF4-FFF2-40B4-BE49-F238E27FC236}">
                <a16:creationId xmlns:a16="http://schemas.microsoft.com/office/drawing/2014/main" id="{B102FF15-2E8C-D176-EFED-2ECFAC33B591}"/>
              </a:ext>
            </a:extLst>
          </p:cNvPr>
          <p:cNvSpPr>
            <a:spLocks noGrp="1"/>
          </p:cNvSpPr>
          <p:nvPr>
            <p:ph sz="quarter" idx="12" hasCustomPrompt="1"/>
          </p:nvPr>
        </p:nvSpPr>
        <p:spPr>
          <a:xfrm>
            <a:off x="5917692" y="6167337"/>
            <a:ext cx="2933700" cy="511175"/>
          </a:xfrm>
        </p:spPr>
        <p:txBody>
          <a:bodyPr>
            <a:normAutofit/>
          </a:bodyPr>
          <a:lstStyle>
            <a:lvl1pPr marL="0" indent="0">
              <a:buNone/>
              <a:defRPr sz="1200" b="1">
                <a:solidFill>
                  <a:srgbClr val="181A33"/>
                </a:solidFill>
              </a:defRPr>
            </a:lvl1pPr>
            <a:lvl3pPr marL="914400" indent="0">
              <a:buNone/>
              <a:defRPr/>
            </a:lvl3pPr>
            <a:lvl4pPr marL="1371600" indent="0">
              <a:buNone/>
              <a:defRPr/>
            </a:lvl4pPr>
            <a:lvl5pPr marL="1828800" indent="0">
              <a:buNone/>
              <a:defRPr/>
            </a:lvl5pPr>
          </a:lstStyle>
          <a:p>
            <a:pPr lvl="0"/>
            <a:r>
              <a:rPr lang="nl-BE"/>
              <a:t>16 januari 2023</a:t>
            </a:r>
          </a:p>
        </p:txBody>
      </p:sp>
      <p:sp>
        <p:nvSpPr>
          <p:cNvPr id="5" name="Titel 1">
            <a:extLst>
              <a:ext uri="{FF2B5EF4-FFF2-40B4-BE49-F238E27FC236}">
                <a16:creationId xmlns:a16="http://schemas.microsoft.com/office/drawing/2014/main" id="{F177EAB3-BECE-E6B9-46BB-B665347A1F2C}"/>
              </a:ext>
            </a:extLst>
          </p:cNvPr>
          <p:cNvSpPr>
            <a:spLocks noGrp="1"/>
          </p:cNvSpPr>
          <p:nvPr>
            <p:ph type="ctrTitle" hasCustomPrompt="1"/>
          </p:nvPr>
        </p:nvSpPr>
        <p:spPr>
          <a:xfrm>
            <a:off x="5917692" y="2030930"/>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
        <p:nvSpPr>
          <p:cNvPr id="6" name="Ondertitel 2">
            <a:extLst>
              <a:ext uri="{FF2B5EF4-FFF2-40B4-BE49-F238E27FC236}">
                <a16:creationId xmlns:a16="http://schemas.microsoft.com/office/drawing/2014/main" id="{057FEBE4-6AAF-C094-E251-A9B35BBD41ED}"/>
              </a:ext>
            </a:extLst>
          </p:cNvPr>
          <p:cNvSpPr>
            <a:spLocks noGrp="1"/>
          </p:cNvSpPr>
          <p:nvPr>
            <p:ph type="subTitle" idx="1" hasCustomPrompt="1"/>
          </p:nvPr>
        </p:nvSpPr>
        <p:spPr>
          <a:xfrm>
            <a:off x="5917692" y="3836657"/>
            <a:ext cx="5123688"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
        <p:nvSpPr>
          <p:cNvPr id="10" name="Tijdelijke aanduiding voor tekst 14">
            <a:extLst>
              <a:ext uri="{FF2B5EF4-FFF2-40B4-BE49-F238E27FC236}">
                <a16:creationId xmlns:a16="http://schemas.microsoft.com/office/drawing/2014/main" id="{36590070-0683-55AB-0AEC-2AF3A2CF5892}"/>
              </a:ext>
            </a:extLst>
          </p:cNvPr>
          <p:cNvSpPr>
            <a:spLocks noGrp="1"/>
          </p:cNvSpPr>
          <p:nvPr>
            <p:ph type="body" sz="quarter" idx="10" hasCustomPrompt="1"/>
          </p:nvPr>
        </p:nvSpPr>
        <p:spPr>
          <a:xfrm>
            <a:off x="5917926" y="2919863"/>
            <a:ext cx="3067048"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Een titel</a:t>
            </a:r>
            <a:endParaRPr lang="nl-BE"/>
          </a:p>
        </p:txBody>
      </p:sp>
      <p:pic>
        <p:nvPicPr>
          <p:cNvPr id="11" name="Afbeelding 10">
            <a:extLst>
              <a:ext uri="{FF2B5EF4-FFF2-40B4-BE49-F238E27FC236}">
                <a16:creationId xmlns:a16="http://schemas.microsoft.com/office/drawing/2014/main" id="{71149F2F-E34A-F710-D498-7D30EAB5C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2828" y="305869"/>
            <a:ext cx="1191881" cy="865292"/>
          </a:xfrm>
          <a:prstGeom prst="rect">
            <a:avLst/>
          </a:prstGeom>
        </p:spPr>
      </p:pic>
    </p:spTree>
    <p:extLst>
      <p:ext uri="{BB962C8B-B14F-4D97-AF65-F5344CB8AC3E}">
        <p14:creationId xmlns:p14="http://schemas.microsoft.com/office/powerpoint/2010/main" val="73424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E4E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afbeelding 10">
            <a:extLst>
              <a:ext uri="{FF2B5EF4-FFF2-40B4-BE49-F238E27FC236}">
                <a16:creationId xmlns:a16="http://schemas.microsoft.com/office/drawing/2014/main" id="{591882F2-9E94-257D-9906-69588B03926C}"/>
              </a:ext>
            </a:extLst>
          </p:cNvPr>
          <p:cNvSpPr>
            <a:spLocks noGrp="1"/>
          </p:cNvSpPr>
          <p:nvPr>
            <p:ph type="pic" sz="quarter" idx="11" hasCustomPrompt="1"/>
          </p:nvPr>
        </p:nvSpPr>
        <p:spPr>
          <a:xfrm>
            <a:off x="7116548" y="0"/>
            <a:ext cx="5123688" cy="6858000"/>
          </a:xfrm>
          <a:solidFill>
            <a:schemeClr val="bg1"/>
          </a:solidFill>
        </p:spPr>
        <p:txBody>
          <a:bodyPr anchor="ctr"/>
          <a:lstStyle>
            <a:lvl1pPr marL="0" indent="0" algn="ctr">
              <a:buNone/>
              <a:defRPr b="1"/>
            </a:lvl1pPr>
          </a:lstStyle>
          <a:p>
            <a:r>
              <a:rPr lang="nl-BE"/>
              <a:t>Voeg hier een afbeelding toe</a:t>
            </a:r>
          </a:p>
        </p:txBody>
      </p:sp>
      <p:cxnSp>
        <p:nvCxnSpPr>
          <p:cNvPr id="8" name="Rechte verbindingslijn 7">
            <a:extLst>
              <a:ext uri="{FF2B5EF4-FFF2-40B4-BE49-F238E27FC236}">
                <a16:creationId xmlns:a16="http://schemas.microsoft.com/office/drawing/2014/main" id="{DBF9F68D-B253-0586-5D37-01AC8E0C61C5}"/>
              </a:ext>
            </a:extLst>
          </p:cNvPr>
          <p:cNvCxnSpPr>
            <a:cxnSpLocks/>
          </p:cNvCxnSpPr>
          <p:nvPr userDrawn="1"/>
        </p:nvCxnSpPr>
        <p:spPr>
          <a:xfrm>
            <a:off x="1078876" y="6103889"/>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6" name="Tijdelijke aanduiding voor inhoud 17">
            <a:extLst>
              <a:ext uri="{FF2B5EF4-FFF2-40B4-BE49-F238E27FC236}">
                <a16:creationId xmlns:a16="http://schemas.microsoft.com/office/drawing/2014/main" id="{B102FF15-2E8C-D176-EFED-2ECFAC33B591}"/>
              </a:ext>
            </a:extLst>
          </p:cNvPr>
          <p:cNvSpPr>
            <a:spLocks noGrp="1"/>
          </p:cNvSpPr>
          <p:nvPr>
            <p:ph sz="quarter" idx="12" hasCustomPrompt="1"/>
          </p:nvPr>
        </p:nvSpPr>
        <p:spPr>
          <a:xfrm>
            <a:off x="996430" y="6167337"/>
            <a:ext cx="2933700" cy="511175"/>
          </a:xfrm>
        </p:spPr>
        <p:txBody>
          <a:bodyPr>
            <a:normAutofit/>
          </a:bodyPr>
          <a:lstStyle>
            <a:lvl1pPr marL="0" indent="0">
              <a:buNone/>
              <a:defRPr sz="1200" b="1">
                <a:solidFill>
                  <a:srgbClr val="181A33"/>
                </a:solidFill>
              </a:defRPr>
            </a:lvl1pPr>
            <a:lvl3pPr marL="914400" indent="0">
              <a:buNone/>
              <a:defRPr/>
            </a:lvl3pPr>
            <a:lvl4pPr marL="1371600" indent="0">
              <a:buNone/>
              <a:defRPr/>
            </a:lvl4pPr>
            <a:lvl5pPr marL="1828800" indent="0">
              <a:buNone/>
              <a:defRPr/>
            </a:lvl5pPr>
          </a:lstStyle>
          <a:p>
            <a:pPr lvl="0"/>
            <a:r>
              <a:rPr lang="nl-BE"/>
              <a:t>16 januari 2023</a:t>
            </a:r>
          </a:p>
        </p:txBody>
      </p:sp>
      <p:sp>
        <p:nvSpPr>
          <p:cNvPr id="5" name="Titel 1">
            <a:extLst>
              <a:ext uri="{FF2B5EF4-FFF2-40B4-BE49-F238E27FC236}">
                <a16:creationId xmlns:a16="http://schemas.microsoft.com/office/drawing/2014/main" id="{F177EAB3-BECE-E6B9-46BB-B665347A1F2C}"/>
              </a:ext>
            </a:extLst>
          </p:cNvPr>
          <p:cNvSpPr>
            <a:spLocks noGrp="1"/>
          </p:cNvSpPr>
          <p:nvPr>
            <p:ph type="ctrTitle" hasCustomPrompt="1"/>
          </p:nvPr>
        </p:nvSpPr>
        <p:spPr>
          <a:xfrm>
            <a:off x="996430" y="2030930"/>
            <a:ext cx="4620309" cy="789955"/>
          </a:xfrm>
          <a:solidFill>
            <a:srgbClr val="009DE1"/>
          </a:solidFill>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endParaRPr lang="nl-BE"/>
          </a:p>
        </p:txBody>
      </p:sp>
      <p:sp>
        <p:nvSpPr>
          <p:cNvPr id="6" name="Ondertitel 2">
            <a:extLst>
              <a:ext uri="{FF2B5EF4-FFF2-40B4-BE49-F238E27FC236}">
                <a16:creationId xmlns:a16="http://schemas.microsoft.com/office/drawing/2014/main" id="{057FEBE4-6AAF-C094-E251-A9B35BBD41ED}"/>
              </a:ext>
            </a:extLst>
          </p:cNvPr>
          <p:cNvSpPr>
            <a:spLocks noGrp="1"/>
          </p:cNvSpPr>
          <p:nvPr>
            <p:ph type="subTitle" idx="1" hasCustomPrompt="1"/>
          </p:nvPr>
        </p:nvSpPr>
        <p:spPr>
          <a:xfrm>
            <a:off x="996430" y="3836657"/>
            <a:ext cx="5123688"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sp>
        <p:nvSpPr>
          <p:cNvPr id="10" name="Tijdelijke aanduiding voor tekst 14">
            <a:extLst>
              <a:ext uri="{FF2B5EF4-FFF2-40B4-BE49-F238E27FC236}">
                <a16:creationId xmlns:a16="http://schemas.microsoft.com/office/drawing/2014/main" id="{36590070-0683-55AB-0AEC-2AF3A2CF5892}"/>
              </a:ext>
            </a:extLst>
          </p:cNvPr>
          <p:cNvSpPr>
            <a:spLocks noGrp="1"/>
          </p:cNvSpPr>
          <p:nvPr>
            <p:ph type="body" sz="quarter" idx="10" hasCustomPrompt="1"/>
          </p:nvPr>
        </p:nvSpPr>
        <p:spPr>
          <a:xfrm>
            <a:off x="996663" y="2919863"/>
            <a:ext cx="3031997" cy="678907"/>
          </a:xfrm>
          <a:solidFill>
            <a:srgbClr val="009DE1"/>
          </a:solidFill>
        </p:spPr>
        <p:txBody>
          <a:bodyPr>
            <a:noAutofit/>
          </a:bodyPr>
          <a:lstStyle>
            <a:lvl1pPr marL="0" indent="0">
              <a:buNone/>
              <a:defRPr sz="4800" b="1" i="0" cap="all" baseline="0">
                <a:solidFill>
                  <a:schemeClr val="bg1"/>
                </a:solidFill>
                <a:latin typeface="Source Sans Pro Black" panose="020B0503030403020204" pitchFamily="34" charset="0"/>
                <a:ea typeface="Source Sans Pro Black" panose="020B0503030403020204" pitchFamily="34" charset="0"/>
              </a:defRPr>
            </a:lvl1pPr>
            <a:lvl2pPr marL="457200" indent="0">
              <a:buNone/>
              <a:defRPr sz="6000" cap="all" baseline="0"/>
            </a:lvl2pPr>
            <a:lvl3pPr marL="914400" indent="0">
              <a:buNone/>
              <a:defRPr sz="6000" cap="all" baseline="0"/>
            </a:lvl3pPr>
            <a:lvl4pPr marL="1371600" indent="0">
              <a:buNone/>
              <a:defRPr sz="6000" cap="all" baseline="0"/>
            </a:lvl4pPr>
            <a:lvl5pPr marL="1828800" indent="0">
              <a:buNone/>
              <a:defRPr sz="6000" cap="all" baseline="0"/>
            </a:lvl5pPr>
          </a:lstStyle>
          <a:p>
            <a:pPr lvl="0"/>
            <a:r>
              <a:rPr lang="nl-NL"/>
              <a:t>Een titel</a:t>
            </a:r>
            <a:endParaRPr lang="nl-BE"/>
          </a:p>
        </p:txBody>
      </p:sp>
      <p:pic>
        <p:nvPicPr>
          <p:cNvPr id="11" name="Afbeelding 10">
            <a:extLst>
              <a:ext uri="{FF2B5EF4-FFF2-40B4-BE49-F238E27FC236}">
                <a16:creationId xmlns:a16="http://schemas.microsoft.com/office/drawing/2014/main" id="{71149F2F-E34A-F710-D498-7D30EAB5C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430" y="305869"/>
            <a:ext cx="1191881" cy="865292"/>
          </a:xfrm>
          <a:prstGeom prst="rect">
            <a:avLst/>
          </a:prstGeom>
        </p:spPr>
      </p:pic>
    </p:spTree>
    <p:extLst>
      <p:ext uri="{BB962C8B-B14F-4D97-AF65-F5344CB8AC3E}">
        <p14:creationId xmlns:p14="http://schemas.microsoft.com/office/powerpoint/2010/main" val="159953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1359108" y="1413361"/>
            <a:ext cx="9473784" cy="2280404"/>
          </a:xfrm>
        </p:spPr>
        <p:txBody>
          <a:bodyPr anchor="b">
            <a:normAutofit/>
          </a:bodyPr>
          <a:lstStyle>
            <a:lvl1pPr algn="l">
              <a:spcBef>
                <a:spcPts val="600"/>
              </a:spcBef>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hier voor</a:t>
            </a:r>
            <a:br>
              <a:rPr lang="nl-NL"/>
            </a:br>
            <a:r>
              <a:rPr lang="nl-NL"/>
              <a:t>een titel </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1359108" y="3844019"/>
            <a:ext cx="947378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pic>
        <p:nvPicPr>
          <p:cNvPr id="11" name="Afbeelding 18">
            <a:extLst>
              <a:ext uri="{FF2B5EF4-FFF2-40B4-BE49-F238E27FC236}">
                <a16:creationId xmlns:a16="http://schemas.microsoft.com/office/drawing/2014/main" id="{1C5082F8-E8FB-07D0-462B-D32B948F0E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929" y="100584"/>
            <a:ext cx="1270447" cy="1270447"/>
          </a:xfrm>
          <a:prstGeom prst="rect">
            <a:avLst/>
          </a:prstGeom>
        </p:spPr>
      </p:pic>
      <p:cxnSp>
        <p:nvCxnSpPr>
          <p:cNvPr id="5" name="Rechte verbindingslijn 4">
            <a:extLst>
              <a:ext uri="{FF2B5EF4-FFF2-40B4-BE49-F238E27FC236}">
                <a16:creationId xmlns:a16="http://schemas.microsoft.com/office/drawing/2014/main" id="{DF0381A9-2A28-21B3-07D2-F45D736542B9}"/>
              </a:ext>
            </a:extLst>
          </p:cNvPr>
          <p:cNvCxnSpPr>
            <a:cxnSpLocks/>
          </p:cNvCxnSpPr>
          <p:nvPr userDrawn="1"/>
        </p:nvCxnSpPr>
        <p:spPr>
          <a:xfrm>
            <a:off x="1484026" y="5931934"/>
            <a:ext cx="603065"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17">
            <a:extLst>
              <a:ext uri="{FF2B5EF4-FFF2-40B4-BE49-F238E27FC236}">
                <a16:creationId xmlns:a16="http://schemas.microsoft.com/office/drawing/2014/main" id="{694B9B7A-7250-0155-F954-8EC08B5AD550}"/>
              </a:ext>
            </a:extLst>
          </p:cNvPr>
          <p:cNvSpPr>
            <a:spLocks noGrp="1"/>
          </p:cNvSpPr>
          <p:nvPr>
            <p:ph sz="quarter" idx="12" hasCustomPrompt="1"/>
          </p:nvPr>
        </p:nvSpPr>
        <p:spPr>
          <a:xfrm>
            <a:off x="1404968" y="5952430"/>
            <a:ext cx="2933700" cy="511175"/>
          </a:xfrm>
        </p:spPr>
        <p:txBody>
          <a:bodyPr>
            <a:normAutofit/>
          </a:bodyPr>
          <a:lstStyle>
            <a:lvl1pPr marL="0" indent="0">
              <a:buNone/>
              <a:defRPr sz="1200" b="1">
                <a:solidFill>
                  <a:schemeClr val="bg1"/>
                </a:solidFill>
              </a:defRPr>
            </a:lvl1pPr>
            <a:lvl3pPr marL="914400" indent="0">
              <a:buNone/>
              <a:defRPr/>
            </a:lvl3pPr>
            <a:lvl4pPr marL="1371600" indent="0">
              <a:buNone/>
              <a:defRPr/>
            </a:lvl4pPr>
            <a:lvl5pPr marL="1828800" indent="0">
              <a:buNone/>
              <a:defRPr/>
            </a:lvl5pPr>
          </a:lstStyle>
          <a:p>
            <a:pPr lvl="0"/>
            <a:r>
              <a:rPr lang="nl-BE"/>
              <a:t>16 januari 2023</a:t>
            </a:r>
          </a:p>
        </p:txBody>
      </p:sp>
    </p:spTree>
    <p:extLst>
      <p:ext uri="{BB962C8B-B14F-4D97-AF65-F5344CB8AC3E}">
        <p14:creationId xmlns:p14="http://schemas.microsoft.com/office/powerpoint/2010/main" val="3041830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3CD3BBE-D37E-95E3-DDC3-47E624F10008}"/>
              </a:ext>
            </a:extLst>
          </p:cNvPr>
          <p:cNvSpPr/>
          <p:nvPr userDrawn="1"/>
        </p:nvSpPr>
        <p:spPr>
          <a:xfrm>
            <a:off x="0" y="0"/>
            <a:ext cx="12192000" cy="6858000"/>
          </a:xfrm>
          <a:prstGeom prst="rect">
            <a:avLst/>
          </a:prstGeom>
          <a:solidFill>
            <a:srgbClr val="009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F3EF1CA0-5D31-49F5-240A-3FF717359BB3}"/>
              </a:ext>
            </a:extLst>
          </p:cNvPr>
          <p:cNvSpPr>
            <a:spLocks noGrp="1"/>
          </p:cNvSpPr>
          <p:nvPr>
            <p:ph type="ctrTitle" hasCustomPrompt="1"/>
          </p:nvPr>
        </p:nvSpPr>
        <p:spPr>
          <a:xfrm>
            <a:off x="711949" y="1611807"/>
            <a:ext cx="5480304" cy="2280404"/>
          </a:xfrm>
        </p:spPr>
        <p:txBody>
          <a:bodyPr anchor="b">
            <a:normAutofit/>
          </a:bodyPr>
          <a:lstStyle>
            <a:lvl1pPr algn="l">
              <a:defRPr sz="4800" b="1" i="0" cap="all" baseline="0">
                <a:solidFill>
                  <a:schemeClr val="bg1"/>
                </a:solidFill>
                <a:latin typeface="Source Sans Pro Black" panose="020B0503030403020204" pitchFamily="34" charset="0"/>
                <a:ea typeface="Source Sans Pro Black" panose="020B0503030403020204" pitchFamily="34" charset="0"/>
              </a:defRPr>
            </a:lvl1pPr>
          </a:lstStyle>
          <a:p>
            <a:r>
              <a:rPr lang="nl-NL"/>
              <a:t>KLIK OM STIJL TE BEWERKEN</a:t>
            </a:r>
            <a:endParaRPr lang="nl-BE"/>
          </a:p>
        </p:txBody>
      </p:sp>
      <p:sp>
        <p:nvSpPr>
          <p:cNvPr id="3" name="Ondertitel 2">
            <a:extLst>
              <a:ext uri="{FF2B5EF4-FFF2-40B4-BE49-F238E27FC236}">
                <a16:creationId xmlns:a16="http://schemas.microsoft.com/office/drawing/2014/main" id="{3B21C57C-FC79-6943-A5EC-32AB0355D2D0}"/>
              </a:ext>
            </a:extLst>
          </p:cNvPr>
          <p:cNvSpPr>
            <a:spLocks noGrp="1"/>
          </p:cNvSpPr>
          <p:nvPr>
            <p:ph type="subTitle" idx="1" hasCustomPrompt="1"/>
          </p:nvPr>
        </p:nvSpPr>
        <p:spPr>
          <a:xfrm>
            <a:off x="711949" y="4039163"/>
            <a:ext cx="494080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De grote titel mag maximaal op 2 regels. Klik hier voor een ondertitel.</a:t>
            </a:r>
            <a:endParaRPr lang="nl-BE"/>
          </a:p>
        </p:txBody>
      </p:sp>
      <p:pic>
        <p:nvPicPr>
          <p:cNvPr id="5" name="Afbeelding 18">
            <a:extLst>
              <a:ext uri="{FF2B5EF4-FFF2-40B4-BE49-F238E27FC236}">
                <a16:creationId xmlns:a16="http://schemas.microsoft.com/office/drawing/2014/main" id="{FA59AABE-05CC-15E3-92F9-1272AB8F1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1949" y="100584"/>
            <a:ext cx="1270447" cy="1270447"/>
          </a:xfrm>
          <a:prstGeom prst="rect">
            <a:avLst/>
          </a:prstGeom>
        </p:spPr>
      </p:pic>
      <p:sp>
        <p:nvSpPr>
          <p:cNvPr id="11" name="Tijdelijke aanduiding voor afbeelding 10">
            <a:extLst>
              <a:ext uri="{FF2B5EF4-FFF2-40B4-BE49-F238E27FC236}">
                <a16:creationId xmlns:a16="http://schemas.microsoft.com/office/drawing/2014/main" id="{55E7B13B-E38E-2B11-C30F-78D47702E078}"/>
              </a:ext>
            </a:extLst>
          </p:cNvPr>
          <p:cNvSpPr>
            <a:spLocks noGrp="1"/>
          </p:cNvSpPr>
          <p:nvPr>
            <p:ph type="pic" sz="quarter" idx="11" hasCustomPrompt="1"/>
          </p:nvPr>
        </p:nvSpPr>
        <p:spPr>
          <a:xfrm>
            <a:off x="7068312" y="0"/>
            <a:ext cx="5123688" cy="6858000"/>
          </a:xfrm>
          <a:solidFill>
            <a:srgbClr val="E4EEF7"/>
          </a:solidFill>
        </p:spPr>
        <p:txBody>
          <a:bodyPr anchor="ctr"/>
          <a:lstStyle>
            <a:lvl1pPr marL="0" indent="0" algn="ctr">
              <a:buNone/>
              <a:defRPr b="1"/>
            </a:lvl1pPr>
          </a:lstStyle>
          <a:p>
            <a:r>
              <a:rPr lang="nl-BE"/>
              <a:t>Voeg hier een afbeelding toe</a:t>
            </a:r>
          </a:p>
        </p:txBody>
      </p:sp>
      <p:cxnSp>
        <p:nvCxnSpPr>
          <p:cNvPr id="10" name="Rechte verbindingslijn 9">
            <a:extLst>
              <a:ext uri="{FF2B5EF4-FFF2-40B4-BE49-F238E27FC236}">
                <a16:creationId xmlns:a16="http://schemas.microsoft.com/office/drawing/2014/main" id="{28103478-DD25-36C0-0DD8-E0A5795B7A0F}"/>
              </a:ext>
            </a:extLst>
          </p:cNvPr>
          <p:cNvCxnSpPr>
            <a:cxnSpLocks/>
          </p:cNvCxnSpPr>
          <p:nvPr userDrawn="1"/>
        </p:nvCxnSpPr>
        <p:spPr>
          <a:xfrm>
            <a:off x="794395" y="6103889"/>
            <a:ext cx="561347" cy="0"/>
          </a:xfrm>
          <a:prstGeom prst="line">
            <a:avLst/>
          </a:prstGeom>
          <a:ln w="57150">
            <a:solidFill>
              <a:srgbClr val="C1BD2B"/>
            </a:solidFill>
          </a:ln>
        </p:spPr>
        <p:style>
          <a:lnRef idx="1">
            <a:schemeClr val="accent1"/>
          </a:lnRef>
          <a:fillRef idx="0">
            <a:schemeClr val="accent1"/>
          </a:fillRef>
          <a:effectRef idx="0">
            <a:schemeClr val="accent1"/>
          </a:effectRef>
          <a:fontRef idx="minor">
            <a:schemeClr val="tx1"/>
          </a:fontRef>
        </p:style>
      </p:cxnSp>
      <p:sp>
        <p:nvSpPr>
          <p:cNvPr id="18" name="Tijdelijke aanduiding voor inhoud 17">
            <a:extLst>
              <a:ext uri="{FF2B5EF4-FFF2-40B4-BE49-F238E27FC236}">
                <a16:creationId xmlns:a16="http://schemas.microsoft.com/office/drawing/2014/main" id="{C27FF187-EDDE-72E3-EEDD-D2AB795D9301}"/>
              </a:ext>
            </a:extLst>
          </p:cNvPr>
          <p:cNvSpPr>
            <a:spLocks noGrp="1"/>
          </p:cNvSpPr>
          <p:nvPr>
            <p:ph sz="quarter" idx="12" hasCustomPrompt="1"/>
          </p:nvPr>
        </p:nvSpPr>
        <p:spPr>
          <a:xfrm>
            <a:off x="711949" y="6117988"/>
            <a:ext cx="2933700" cy="511175"/>
          </a:xfrm>
        </p:spPr>
        <p:txBody>
          <a:bodyPr>
            <a:normAutofit/>
          </a:bodyPr>
          <a:lstStyle>
            <a:lvl1pPr marL="0" indent="0">
              <a:buNone/>
              <a:defRPr sz="1200" b="1">
                <a:solidFill>
                  <a:schemeClr val="bg1"/>
                </a:solidFill>
              </a:defRPr>
            </a:lvl1pPr>
            <a:lvl3pPr marL="914400" indent="0">
              <a:buNone/>
              <a:defRPr/>
            </a:lvl3pPr>
            <a:lvl4pPr marL="1371600" indent="0">
              <a:buNone/>
              <a:defRPr/>
            </a:lvl4pPr>
            <a:lvl5pPr marL="1828800" indent="0">
              <a:buNone/>
              <a:defRPr/>
            </a:lvl5pPr>
          </a:lstStyle>
          <a:p>
            <a:pPr lvl="0"/>
            <a:r>
              <a:rPr lang="nl-BE"/>
              <a:t>16 januari 2023</a:t>
            </a:r>
          </a:p>
        </p:txBody>
      </p:sp>
    </p:spTree>
    <p:extLst>
      <p:ext uri="{BB962C8B-B14F-4D97-AF65-F5344CB8AC3E}">
        <p14:creationId xmlns:p14="http://schemas.microsoft.com/office/powerpoint/2010/main" val="29963881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1CAB3BE-9286-636A-8DC5-DD813B6668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C81734C-8847-CF55-5276-970195D1B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4"/>
            <a:endParaRPr lang="nl-NL"/>
          </a:p>
          <a:p>
            <a:pPr lvl="4"/>
            <a:r>
              <a:rPr lang="nl-NL"/>
              <a:t>zesde niveau</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nl-NL"/>
              <a:t>Zesde niveau</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nl-NL"/>
          </a:p>
          <a:p>
            <a:pPr marL="32004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nl-NL"/>
              <a:t>Zevende niveau</a:t>
            </a:r>
          </a:p>
          <a:p>
            <a:pPr marL="32004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nl-BE"/>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nl-BE"/>
          </a:p>
          <a:p>
            <a:pPr lvl="4"/>
            <a:endParaRPr lang="nl-BE"/>
          </a:p>
        </p:txBody>
      </p:sp>
      <p:sp>
        <p:nvSpPr>
          <p:cNvPr id="4" name="Tijdelijke aanduiding voor datum 3">
            <a:extLst>
              <a:ext uri="{FF2B5EF4-FFF2-40B4-BE49-F238E27FC236}">
                <a16:creationId xmlns:a16="http://schemas.microsoft.com/office/drawing/2014/main" id="{2071213B-1190-1EA7-215D-FB50B8F58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1"/>
                </a:solidFill>
                <a:latin typeface="Source Sans Pro" panose="020B0503030403020204" pitchFamily="34" charset="0"/>
                <a:ea typeface="Source Sans Pro" panose="020B0503030403020204" pitchFamily="34" charset="0"/>
              </a:defRPr>
            </a:lvl1pPr>
          </a:lstStyle>
          <a:p>
            <a:fld id="{CA7D66E5-7895-C247-90B1-58D00A76E2E7}" type="datetime1">
              <a:rPr lang="nl-BE" smtClean="0"/>
              <a:t>12/09/2025</a:t>
            </a:fld>
            <a:endParaRPr lang="nl-BE"/>
          </a:p>
        </p:txBody>
      </p:sp>
      <p:sp>
        <p:nvSpPr>
          <p:cNvPr id="5" name="Tijdelijke aanduiding voor voettekst 4">
            <a:extLst>
              <a:ext uri="{FF2B5EF4-FFF2-40B4-BE49-F238E27FC236}">
                <a16:creationId xmlns:a16="http://schemas.microsoft.com/office/drawing/2014/main" id="{59566B0B-30F5-62BF-B911-57DDB42D59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nl-BE"/>
          </a:p>
        </p:txBody>
      </p:sp>
      <p:sp>
        <p:nvSpPr>
          <p:cNvPr id="6" name="Tijdelijke aanduiding voor dianummer 5">
            <a:extLst>
              <a:ext uri="{FF2B5EF4-FFF2-40B4-BE49-F238E27FC236}">
                <a16:creationId xmlns:a16="http://schemas.microsoft.com/office/drawing/2014/main" id="{0583E258-C031-AF3D-25BB-4C71F7B7E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9DE1"/>
                </a:solidFill>
                <a:latin typeface="Source Sans Pro" panose="020B0503030403020204" pitchFamily="34" charset="0"/>
                <a:ea typeface="Source Sans Pro" panose="020B0503030403020204" pitchFamily="34" charset="0"/>
              </a:defRPr>
            </a:lvl1pPr>
          </a:lstStyle>
          <a:p>
            <a:fld id="{77F5ABDD-BE9F-C94B-BD23-5C887EF8759F}" type="slidenum">
              <a:rPr lang="nl-BE" smtClean="0"/>
              <a:pPr/>
              <a:t>‹#›</a:t>
            </a:fld>
            <a:endParaRPr lang="nl-BE"/>
          </a:p>
        </p:txBody>
      </p:sp>
      <p:sp>
        <p:nvSpPr>
          <p:cNvPr id="8" name="TextBox 7">
            <a:extLst>
              <a:ext uri="{FF2B5EF4-FFF2-40B4-BE49-F238E27FC236}">
                <a16:creationId xmlns:a16="http://schemas.microsoft.com/office/drawing/2014/main" id="{80BBD719-52AF-121C-D3B9-FF697E9BC1FC}"/>
              </a:ext>
            </a:extLst>
          </p:cNvPr>
          <p:cNvSpPr txBox="1"/>
          <p:nvPr userDrawn="1">
            <p:extLst>
              <p:ext uri="{1162E1C5-73C7-4A58-AE30-91384D911F3F}">
                <p184:classification xmlns:p184="http://schemas.microsoft.com/office/powerpoint/2018/4/main" val="hdr"/>
              </p:ext>
            </p:extLst>
          </p:nvPr>
        </p:nvSpPr>
        <p:spPr>
          <a:xfrm>
            <a:off x="5941187" y="190500"/>
            <a:ext cx="338138" cy="152400"/>
          </a:xfrm>
          <a:prstGeom prst="rect">
            <a:avLst/>
          </a:prstGeom>
        </p:spPr>
        <p:txBody>
          <a:bodyPr horzOverflow="overflow" lIns="0" tIns="0" rIns="0" bIns="0">
            <a:spAutoFit/>
          </a:bodyPr>
          <a:lstStyle/>
          <a:p>
            <a:pPr algn="l"/>
            <a:r>
              <a:rPr lang="nl-BE"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49010280"/>
      </p:ext>
    </p:extLst>
  </p:cSld>
  <p:clrMap bg1="lt1" tx1="dk1" bg2="lt2" tx2="dk2" accent1="accent1" accent2="accent2" accent3="accent3" accent4="accent4" accent5="accent5" accent6="accent6" hlink="hlink" folHlink="folHlink"/>
  <p:sldLayoutIdLst>
    <p:sldLayoutId id="2147483660" r:id="rId1"/>
    <p:sldLayoutId id="2147483723" r:id="rId2"/>
    <p:sldLayoutId id="2147483661" r:id="rId3"/>
    <p:sldLayoutId id="2147483724" r:id="rId4"/>
    <p:sldLayoutId id="2147483725" r:id="rId5"/>
    <p:sldLayoutId id="2147483683" r:id="rId6"/>
    <p:sldLayoutId id="2147483684" r:id="rId7"/>
    <p:sldLayoutId id="2147483649" r:id="rId8"/>
    <p:sldLayoutId id="2147483662" r:id="rId9"/>
    <p:sldLayoutId id="2147483663" r:id="rId10"/>
    <p:sldLayoutId id="2147483664" r:id="rId11"/>
    <p:sldLayoutId id="2147483650" r:id="rId12"/>
    <p:sldLayoutId id="2147483722" r:id="rId13"/>
    <p:sldLayoutId id="2147483652" r:id="rId14"/>
    <p:sldLayoutId id="2147483653" r:id="rId15"/>
    <p:sldLayoutId id="2147483674" r:id="rId16"/>
    <p:sldLayoutId id="2147483726" r:id="rId17"/>
    <p:sldLayoutId id="2147483654" r:id="rId18"/>
    <p:sldLayoutId id="2147483701" r:id="rId19"/>
    <p:sldLayoutId id="2147483713" r:id="rId20"/>
    <p:sldLayoutId id="2147483712" r:id="rId21"/>
    <p:sldLayoutId id="2147483703" r:id="rId22"/>
    <p:sldLayoutId id="2147483704" r:id="rId23"/>
    <p:sldLayoutId id="2147483698" r:id="rId24"/>
    <p:sldLayoutId id="2147483685" r:id="rId25"/>
    <p:sldLayoutId id="2147483693" r:id="rId26"/>
    <p:sldLayoutId id="2147483697" r:id="rId27"/>
    <p:sldLayoutId id="2147483680" r:id="rId28"/>
    <p:sldLayoutId id="2147483677" r:id="rId29"/>
    <p:sldLayoutId id="2147483678" r:id="rId30"/>
    <p:sldLayoutId id="2147483655" r:id="rId31"/>
    <p:sldLayoutId id="2147483717" r:id="rId32"/>
    <p:sldLayoutId id="2147483718" r:id="rId33"/>
    <p:sldLayoutId id="2147483675" r:id="rId34"/>
    <p:sldLayoutId id="2147483665" r:id="rId35"/>
    <p:sldLayoutId id="2147483720" r:id="rId36"/>
    <p:sldLayoutId id="2147483657" r:id="rId37"/>
    <p:sldLayoutId id="2147483656" r:id="rId38"/>
    <p:sldLayoutId id="2147483686" r:id="rId39"/>
    <p:sldLayoutId id="2147483687" r:id="rId40"/>
    <p:sldLayoutId id="2147483689" r:id="rId41"/>
    <p:sldLayoutId id="2147483688" r:id="rId42"/>
    <p:sldLayoutId id="2147483667" r:id="rId43"/>
    <p:sldLayoutId id="2147483681" r:id="rId44"/>
    <p:sldLayoutId id="2147483668" r:id="rId45"/>
    <p:sldLayoutId id="2147483669" r:id="rId46"/>
    <p:sldLayoutId id="2147483670" r:id="rId47"/>
    <p:sldLayoutId id="2147483682" r:id="rId48"/>
    <p:sldLayoutId id="2147483666" r:id="rId49"/>
    <p:sldLayoutId id="2147483671" r:id="rId50"/>
    <p:sldLayoutId id="2147483690" r:id="rId51"/>
    <p:sldLayoutId id="2147483658" r:id="rId52"/>
    <p:sldLayoutId id="2147483672" r:id="rId53"/>
    <p:sldLayoutId id="2147483700" r:id="rId54"/>
    <p:sldLayoutId id="2147483673" r:id="rId55"/>
    <p:sldLayoutId id="2147483659" r:id="rId56"/>
    <p:sldLayoutId id="2147483714" r:id="rId57"/>
    <p:sldLayoutId id="2147483727" r:id="rId58"/>
  </p:sldLayoutIdLst>
  <p:hf hdr="0" ftr="0" dt="0"/>
  <p:txStyles>
    <p:titleStyle>
      <a:lvl1pPr algn="l" defTabSz="914400" rtl="0" eaLnBrk="1" latinLnBrk="0" hangingPunct="1">
        <a:lnSpc>
          <a:spcPct val="90000"/>
        </a:lnSpc>
        <a:spcBef>
          <a:spcPct val="0"/>
        </a:spcBef>
        <a:buNone/>
        <a:defRPr sz="3200" b="1" i="0" kern="1200" cap="all" baseline="0">
          <a:solidFill>
            <a:srgbClr val="009DE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ource Sans Pro" panose="020B05030304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Source Sans Pro" panose="020B05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A9_2F352120.xml"/><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emf"/><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76.png"/><Relationship Id="rId4" Type="http://schemas.openxmlformats.org/officeDocument/2006/relationships/hyperlink" Target="http://www.blauwgroenvlaanderen.b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hyperlink" Target="mailto:infrastructuurprojecten@kortenberg.be" TargetMode="Externa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svg"/></Relationships>
</file>

<file path=ppt/slides/_rels/slide45.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88.png"/><Relationship Id="rId3" Type="http://schemas.openxmlformats.org/officeDocument/2006/relationships/image" Target="../media/image82.png"/><Relationship Id="rId7" Type="http://schemas.openxmlformats.org/officeDocument/2006/relationships/image" Target="../media/image33.svg"/><Relationship Id="rId12" Type="http://schemas.openxmlformats.org/officeDocument/2006/relationships/image" Target="../media/image87.sv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86.png"/><Relationship Id="rId5" Type="http://schemas.openxmlformats.org/officeDocument/2006/relationships/image" Target="../media/image84.emf"/><Relationship Id="rId10" Type="http://schemas.openxmlformats.org/officeDocument/2006/relationships/image" Target="../media/image79.svg"/><Relationship Id="rId4" Type="http://schemas.openxmlformats.org/officeDocument/2006/relationships/image" Target="../media/image83.svg"/><Relationship Id="rId9" Type="http://schemas.openxmlformats.org/officeDocument/2006/relationships/image" Target="../media/image78.png"/><Relationship Id="rId14" Type="http://schemas.openxmlformats.org/officeDocument/2006/relationships/image" Target="../media/image89.svg"/></Relationships>
</file>

<file path=ppt/slides/_rels/slide46.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57.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84.emf"/><Relationship Id="rId2" Type="http://schemas.openxmlformats.org/officeDocument/2006/relationships/notesSlide" Target="../notesSlides/notesSlide31.xml"/><Relationship Id="rId16" Type="http://schemas.openxmlformats.org/officeDocument/2006/relationships/image" Target="../media/image83.svg"/><Relationship Id="rId1" Type="http://schemas.openxmlformats.org/officeDocument/2006/relationships/slideLayout" Target="../slideLayouts/slideLayout56.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82.png"/><Relationship Id="rId10" Type="http://schemas.openxmlformats.org/officeDocument/2006/relationships/image" Target="../media/image95.svg"/><Relationship Id="rId4" Type="http://schemas.openxmlformats.org/officeDocument/2006/relationships/image" Target="../media/image58.svg"/><Relationship Id="rId9" Type="http://schemas.openxmlformats.org/officeDocument/2006/relationships/image" Target="../media/image94.png"/><Relationship Id="rId14" Type="http://schemas.openxmlformats.org/officeDocument/2006/relationships/image" Target="../media/image99.svg"/></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fluvius.be/" TargetMode="External"/><Relationship Id="rId7" Type="http://schemas.openxmlformats.org/officeDocument/2006/relationships/image" Target="../media/image91.svg"/><Relationship Id="rId12"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image" Target="../media/image90.png"/><Relationship Id="rId11" Type="http://schemas.openxmlformats.org/officeDocument/2006/relationships/image" Target="../media/image101.png"/><Relationship Id="rId5" Type="http://schemas.openxmlformats.org/officeDocument/2006/relationships/hyperlink" Target="mailto:Investeringsprojecten@bertem.be" TargetMode="External"/><Relationship Id="rId10" Type="http://schemas.openxmlformats.org/officeDocument/2006/relationships/image" Target="../media/image100.png"/><Relationship Id="rId4" Type="http://schemas.openxmlformats.org/officeDocument/2006/relationships/hyperlink" Target="mailto:afkoppelingen@fluvius.be" TargetMode="External"/><Relationship Id="rId9" Type="http://schemas.openxmlformats.org/officeDocument/2006/relationships/image" Target="../media/image99.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EBBDCA71-64AD-F6BD-2820-63B3B6FA5D6E}"/>
              </a:ext>
            </a:extLst>
          </p:cNvPr>
          <p:cNvSpPr>
            <a:spLocks noGrp="1"/>
          </p:cNvSpPr>
          <p:nvPr>
            <p:ph type="subTitle" idx="1"/>
          </p:nvPr>
        </p:nvSpPr>
        <p:spPr/>
        <p:txBody>
          <a:bodyPr vert="horz" lIns="91440" tIns="45720" rIns="91440" bIns="45720" rtlCol="0" anchor="t">
            <a:normAutofit lnSpcReduction="10000"/>
          </a:bodyPr>
          <a:lstStyle/>
          <a:p>
            <a:r>
              <a:rPr lang="nl-BE">
                <a:latin typeface="Source Sans Pro"/>
                <a:ea typeface="Source Sans Pro"/>
              </a:rPr>
              <a:t>Den </a:t>
            </a:r>
            <a:r>
              <a:rPr lang="nl-BE" err="1">
                <a:latin typeface="Source Sans Pro"/>
                <a:ea typeface="Source Sans Pro"/>
              </a:rPr>
              <a:t>Tomme</a:t>
            </a:r>
            <a:r>
              <a:rPr lang="nl-BE">
                <a:latin typeface="Source Sans Pro"/>
                <a:ea typeface="Source Sans Pro"/>
              </a:rPr>
              <a:t> </a:t>
            </a:r>
          </a:p>
        </p:txBody>
      </p:sp>
      <p:sp>
        <p:nvSpPr>
          <p:cNvPr id="5" name="Tijdelijke aanduiding voor tekst 4">
            <a:extLst>
              <a:ext uri="{FF2B5EF4-FFF2-40B4-BE49-F238E27FC236}">
                <a16:creationId xmlns:a16="http://schemas.microsoft.com/office/drawing/2014/main" id="{2C0626E5-9704-8076-9AA5-6B2D99796232}"/>
              </a:ext>
            </a:extLst>
          </p:cNvPr>
          <p:cNvSpPr>
            <a:spLocks noGrp="1"/>
          </p:cNvSpPr>
          <p:nvPr>
            <p:ph type="body" sz="quarter" idx="10"/>
          </p:nvPr>
        </p:nvSpPr>
        <p:spPr>
          <a:xfrm>
            <a:off x="1366839" y="2522424"/>
            <a:ext cx="2697162" cy="678907"/>
          </a:xfrm>
        </p:spPr>
        <p:txBody>
          <a:bodyPr/>
          <a:lstStyle/>
          <a:p>
            <a:r>
              <a:rPr lang="nl-BE"/>
              <a:t>WELKOM</a:t>
            </a:r>
          </a:p>
        </p:txBody>
      </p:sp>
      <p:sp>
        <p:nvSpPr>
          <p:cNvPr id="6" name="Tijdelijke aanduiding voor tekst 5">
            <a:extLst>
              <a:ext uri="{FF2B5EF4-FFF2-40B4-BE49-F238E27FC236}">
                <a16:creationId xmlns:a16="http://schemas.microsoft.com/office/drawing/2014/main" id="{7F09F1EE-16A5-D149-C5E1-62882D47973A}"/>
              </a:ext>
            </a:extLst>
          </p:cNvPr>
          <p:cNvSpPr>
            <a:spLocks noGrp="1"/>
          </p:cNvSpPr>
          <p:nvPr>
            <p:ph type="body" sz="quarter" idx="12"/>
          </p:nvPr>
        </p:nvSpPr>
        <p:spPr/>
        <p:txBody>
          <a:bodyPr/>
          <a:lstStyle/>
          <a:p>
            <a:r>
              <a:rPr lang="nl-BE"/>
              <a:t>22485/22485U/KTB3022</a:t>
            </a:r>
          </a:p>
        </p:txBody>
      </p:sp>
      <p:sp>
        <p:nvSpPr>
          <p:cNvPr id="9" name="Tijdelijke aanduiding voor tekst 8">
            <a:extLst>
              <a:ext uri="{FF2B5EF4-FFF2-40B4-BE49-F238E27FC236}">
                <a16:creationId xmlns:a16="http://schemas.microsoft.com/office/drawing/2014/main" id="{B1188D08-9913-0974-EF7E-A97617C2E4F4}"/>
              </a:ext>
            </a:extLst>
          </p:cNvPr>
          <p:cNvSpPr>
            <a:spLocks noGrp="1"/>
          </p:cNvSpPr>
          <p:nvPr>
            <p:ph type="body" sz="quarter" idx="15"/>
          </p:nvPr>
        </p:nvSpPr>
        <p:spPr/>
        <p:txBody>
          <a:bodyPr/>
          <a:lstStyle/>
          <a:p>
            <a:r>
              <a:rPr lang="nl-BE"/>
              <a:t>Marc Van Kerckhoven</a:t>
            </a:r>
          </a:p>
        </p:txBody>
      </p:sp>
      <p:sp>
        <p:nvSpPr>
          <p:cNvPr id="21" name="Tijdelijke aanduiding voor inhoud 20">
            <a:extLst>
              <a:ext uri="{FF2B5EF4-FFF2-40B4-BE49-F238E27FC236}">
                <a16:creationId xmlns:a16="http://schemas.microsoft.com/office/drawing/2014/main" id="{42644BF0-9723-E2B8-69BE-E6AD42EDAFAF}"/>
              </a:ext>
            </a:extLst>
          </p:cNvPr>
          <p:cNvSpPr>
            <a:spLocks noGrp="1"/>
          </p:cNvSpPr>
          <p:nvPr>
            <p:ph sz="quarter" idx="11"/>
          </p:nvPr>
        </p:nvSpPr>
        <p:spPr/>
        <p:txBody>
          <a:bodyPr vert="horz" lIns="91440" tIns="45720" rIns="91440" bIns="45720" rtlCol="0" anchor="t">
            <a:normAutofit/>
          </a:bodyPr>
          <a:lstStyle/>
          <a:p>
            <a:r>
              <a:rPr lang="nl-BE">
                <a:latin typeface="Source Sans Pro"/>
                <a:ea typeface="Source Sans Pro"/>
              </a:rPr>
              <a:t>8 september 2025</a:t>
            </a:r>
          </a:p>
        </p:txBody>
      </p:sp>
      <p:sp>
        <p:nvSpPr>
          <p:cNvPr id="4" name="Tekstvak 3">
            <a:extLst>
              <a:ext uri="{FF2B5EF4-FFF2-40B4-BE49-F238E27FC236}">
                <a16:creationId xmlns:a16="http://schemas.microsoft.com/office/drawing/2014/main" id="{FC278BC2-660C-5D0D-87FE-A7AD18F27EE4}"/>
              </a:ext>
            </a:extLst>
          </p:cNvPr>
          <p:cNvSpPr txBox="1"/>
          <p:nvPr/>
        </p:nvSpPr>
        <p:spPr>
          <a:xfrm>
            <a:off x="4346627" y="3997633"/>
            <a:ext cx="6097978" cy="1477328"/>
          </a:xfrm>
          <a:prstGeom prst="rect">
            <a:avLst/>
          </a:prstGeom>
          <a:noFill/>
        </p:spPr>
        <p:txBody>
          <a:bodyPr wrap="square">
            <a:spAutoFit/>
          </a:bodyPr>
          <a:lstStyle/>
          <a:p>
            <a:pPr hangingPunct="0">
              <a:buNone/>
              <a:tabLst>
                <a:tab pos="-713105" algn="l"/>
                <a:tab pos="-457200" algn="l"/>
                <a:tab pos="457200" algn="l"/>
                <a:tab pos="668655" algn="l"/>
                <a:tab pos="2571750" algn="l"/>
              </a:tabLst>
            </a:pPr>
            <a:r>
              <a:rPr lang="nl-NL"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Blokkenstraat – </a:t>
            </a:r>
            <a:r>
              <a:rPr lang="nl-NL" sz="180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Meerbeeksesteenweg</a:t>
            </a:r>
            <a:r>
              <a:rPr lang="nl-NL"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 </a:t>
            </a:r>
            <a:r>
              <a:rPr lang="nl-NL" sz="180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Walenpot</a:t>
            </a:r>
            <a:r>
              <a:rPr lang="nl-NL"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 </a:t>
            </a:r>
            <a:r>
              <a:rPr lang="nl-NL" sz="180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Keistraat</a:t>
            </a:r>
            <a:r>
              <a:rPr lang="nl-NL"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 Grintstraat – Vloedgrachtstraat -</a:t>
            </a:r>
            <a:r>
              <a:rPr lang="nl-NL" sz="180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Rotsstraat</a:t>
            </a:r>
            <a:r>
              <a:rPr lang="nl-NL"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 Kiezelstraat – Zandstraat – Steenbergstraat – Mergelstraat – Leistraat - Heerbaan</a:t>
            </a:r>
            <a:endParaRPr lang="nl-BE"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endParaRPr>
          </a:p>
          <a:p>
            <a:pPr hangingPunct="0">
              <a:tabLst>
                <a:tab pos="-713105" algn="l"/>
                <a:tab pos="-457200" algn="l"/>
                <a:tab pos="457200" algn="l"/>
                <a:tab pos="668655" algn="l"/>
                <a:tab pos="2571750" algn="l"/>
              </a:tabLst>
            </a:pPr>
            <a:r>
              <a:rPr lang="nl-NL"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a:t>
            </a:r>
            <a:endParaRPr lang="nl-BE" sz="180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6152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DDB2E-648A-BBB0-D34F-57C7C5DF5514}"/>
              </a:ext>
            </a:extLst>
          </p:cNvPr>
          <p:cNvSpPr>
            <a:spLocks noGrp="1"/>
          </p:cNvSpPr>
          <p:nvPr>
            <p:ph type="ctrTitle"/>
          </p:nvPr>
        </p:nvSpPr>
        <p:spPr>
          <a:xfrm>
            <a:off x="1359108" y="3065685"/>
            <a:ext cx="9473784" cy="726630"/>
          </a:xfrm>
        </p:spPr>
        <p:txBody>
          <a:bodyPr>
            <a:noAutofit/>
          </a:bodyPr>
          <a:lstStyle/>
          <a:p>
            <a:pPr algn="ctr"/>
            <a:r>
              <a:rPr lang="nl-NL"/>
              <a:t>Waar gaan we werken?</a:t>
            </a:r>
          </a:p>
        </p:txBody>
      </p:sp>
    </p:spTree>
    <p:extLst>
      <p:ext uri="{BB962C8B-B14F-4D97-AF65-F5344CB8AC3E}">
        <p14:creationId xmlns:p14="http://schemas.microsoft.com/office/powerpoint/2010/main" val="417223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737DF84-9966-16AD-C1A4-419D3EB55A7C}"/>
              </a:ext>
            </a:extLst>
          </p:cNvPr>
          <p:cNvSpPr>
            <a:spLocks noGrp="1"/>
          </p:cNvSpPr>
          <p:nvPr>
            <p:ph type="sldNum" sz="quarter" idx="4"/>
          </p:nvPr>
        </p:nvSpPr>
        <p:spPr/>
        <p:txBody>
          <a:bodyPr/>
          <a:lstStyle/>
          <a:p>
            <a:fld id="{77F5ABDD-BE9F-C94B-BD23-5C887EF8759F}" type="slidenum">
              <a:rPr lang="nl-BE" smtClean="0"/>
              <a:pPr/>
              <a:t>11</a:t>
            </a:fld>
            <a:endParaRPr lang="nl-BE"/>
          </a:p>
        </p:txBody>
      </p:sp>
      <p:sp>
        <p:nvSpPr>
          <p:cNvPr id="3" name="Titel 2">
            <a:extLst>
              <a:ext uri="{FF2B5EF4-FFF2-40B4-BE49-F238E27FC236}">
                <a16:creationId xmlns:a16="http://schemas.microsoft.com/office/drawing/2014/main" id="{D8056A44-BC29-F74E-2CE5-B1DD078DE23F}"/>
              </a:ext>
            </a:extLst>
          </p:cNvPr>
          <p:cNvSpPr>
            <a:spLocks noGrp="1"/>
          </p:cNvSpPr>
          <p:nvPr>
            <p:ph type="title"/>
          </p:nvPr>
        </p:nvSpPr>
        <p:spPr/>
        <p:txBody>
          <a:bodyPr/>
          <a:lstStyle/>
          <a:p>
            <a:r>
              <a:rPr lang="nl-NL"/>
              <a:t>Het tracé</a:t>
            </a:r>
          </a:p>
        </p:txBody>
      </p:sp>
      <p:pic>
        <p:nvPicPr>
          <p:cNvPr id="5" name="Picture 4">
            <a:extLst>
              <a:ext uri="{FF2B5EF4-FFF2-40B4-BE49-F238E27FC236}">
                <a16:creationId xmlns:a16="http://schemas.microsoft.com/office/drawing/2014/main" id="{D1630B92-EBF5-249D-4AE5-5983F6F604FD}"/>
              </a:ext>
            </a:extLst>
          </p:cNvPr>
          <p:cNvPicPr>
            <a:picLocks noChangeAspect="1"/>
          </p:cNvPicPr>
          <p:nvPr/>
        </p:nvPicPr>
        <p:blipFill>
          <a:blip r:embed="rId3"/>
          <a:stretch>
            <a:fillRect/>
          </a:stretch>
        </p:blipFill>
        <p:spPr>
          <a:xfrm>
            <a:off x="2669278" y="1243496"/>
            <a:ext cx="7615444" cy="5298659"/>
          </a:xfrm>
          <a:prstGeom prst="rect">
            <a:avLst/>
          </a:prstGeom>
        </p:spPr>
      </p:pic>
    </p:spTree>
    <p:extLst>
      <p:ext uri="{BB962C8B-B14F-4D97-AF65-F5344CB8AC3E}">
        <p14:creationId xmlns:p14="http://schemas.microsoft.com/office/powerpoint/2010/main" val="2527646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DDB2E-648A-BBB0-D34F-57C7C5DF5514}"/>
              </a:ext>
            </a:extLst>
          </p:cNvPr>
          <p:cNvSpPr>
            <a:spLocks noGrp="1"/>
          </p:cNvSpPr>
          <p:nvPr>
            <p:ph type="ctrTitle"/>
          </p:nvPr>
        </p:nvSpPr>
        <p:spPr>
          <a:xfrm>
            <a:off x="1359108" y="3134313"/>
            <a:ext cx="9473784" cy="695389"/>
          </a:xfrm>
        </p:spPr>
        <p:txBody>
          <a:bodyPr>
            <a:noAutofit/>
          </a:bodyPr>
          <a:lstStyle/>
          <a:p>
            <a:pPr algn="ctr"/>
            <a:r>
              <a:rPr lang="nl-NL"/>
              <a:t>Hoe verlopen de werken?</a:t>
            </a:r>
          </a:p>
        </p:txBody>
      </p:sp>
    </p:spTree>
    <p:extLst>
      <p:ext uri="{BB962C8B-B14F-4D97-AF65-F5344CB8AC3E}">
        <p14:creationId xmlns:p14="http://schemas.microsoft.com/office/powerpoint/2010/main" val="423966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afbeelding 19">
            <a:extLst>
              <a:ext uri="{FF2B5EF4-FFF2-40B4-BE49-F238E27FC236}">
                <a16:creationId xmlns:a16="http://schemas.microsoft.com/office/drawing/2014/main" id="{5F7572F5-FBD4-C2DE-DE34-F59A96BB98EA}"/>
              </a:ext>
            </a:extLst>
          </p:cNvPr>
          <p:cNvPicPr>
            <a:picLocks noGrp="1" noChangeAspect="1"/>
          </p:cNvPicPr>
          <p:nvPr>
            <p:ph type="pic" sz="quarter" idx="11"/>
          </p:nvPr>
        </p:nvPicPr>
        <p:blipFill>
          <a:blip r:embed="rId4"/>
          <a:srcRect l="299" r="299"/>
          <a:stretch>
            <a:fillRect/>
          </a:stretch>
        </p:blipFill>
        <p:spPr/>
      </p:pic>
      <p:sp>
        <p:nvSpPr>
          <p:cNvPr id="3" name="Titel 2">
            <a:extLst>
              <a:ext uri="{FF2B5EF4-FFF2-40B4-BE49-F238E27FC236}">
                <a16:creationId xmlns:a16="http://schemas.microsoft.com/office/drawing/2014/main" id="{0FFB7420-7A7C-D2F2-43DC-C04DD1DAB363}"/>
              </a:ext>
            </a:extLst>
          </p:cNvPr>
          <p:cNvSpPr>
            <a:spLocks noGrp="1"/>
          </p:cNvSpPr>
          <p:nvPr>
            <p:ph type="title"/>
          </p:nvPr>
        </p:nvSpPr>
        <p:spPr/>
        <p:txBody>
          <a:bodyPr/>
          <a:lstStyle/>
          <a:p>
            <a:r>
              <a:rPr lang="nl-BE"/>
              <a:t>Voorbereidende werken</a:t>
            </a:r>
          </a:p>
        </p:txBody>
      </p:sp>
      <p:grpSp>
        <p:nvGrpSpPr>
          <p:cNvPr id="2" name="Groep 1">
            <a:extLst>
              <a:ext uri="{FF2B5EF4-FFF2-40B4-BE49-F238E27FC236}">
                <a16:creationId xmlns:a16="http://schemas.microsoft.com/office/drawing/2014/main" id="{ADA09665-8481-DE35-4027-50B92B49F88F}"/>
              </a:ext>
            </a:extLst>
          </p:cNvPr>
          <p:cNvGrpSpPr/>
          <p:nvPr/>
        </p:nvGrpSpPr>
        <p:grpSpPr>
          <a:xfrm>
            <a:off x="910663" y="2527974"/>
            <a:ext cx="420310" cy="342083"/>
            <a:chOff x="9189720" y="5074920"/>
            <a:chExt cx="468007" cy="380901"/>
          </a:xfrm>
        </p:grpSpPr>
        <p:sp>
          <p:nvSpPr>
            <p:cNvPr id="4" name="Ovaal 3">
              <a:extLst>
                <a:ext uri="{FF2B5EF4-FFF2-40B4-BE49-F238E27FC236}">
                  <a16:creationId xmlns:a16="http://schemas.microsoft.com/office/drawing/2014/main" id="{85D0F223-06D7-96EC-2B2B-C49B55EE44AE}"/>
                </a:ext>
              </a:extLst>
            </p:cNvPr>
            <p:cNvSpPr/>
            <p:nvPr/>
          </p:nvSpPr>
          <p:spPr>
            <a:xfrm>
              <a:off x="9189720" y="5074920"/>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7F3F2BA-803A-A599-E0B1-B4787ECFC3A9}"/>
                </a:ext>
              </a:extLst>
            </p:cNvPr>
            <p:cNvSpPr txBox="1"/>
            <p:nvPr/>
          </p:nvSpPr>
          <p:spPr>
            <a:xfrm>
              <a:off x="9227999" y="5078849"/>
              <a:ext cx="429728" cy="376972"/>
            </a:xfrm>
            <a:prstGeom prst="rect">
              <a:avLst/>
            </a:prstGeom>
            <a:noFill/>
          </p:spPr>
          <p:txBody>
            <a:bodyPr wrap="square" rtlCol="0">
              <a:spAutoFit/>
            </a:bodyPr>
            <a:lstStyle/>
            <a:p>
              <a:r>
                <a:rPr lang="nl-BE" sz="1600" b="1">
                  <a:solidFill>
                    <a:schemeClr val="bg1"/>
                  </a:solidFill>
                  <a:latin typeface="Source Sans Pro" panose="020B0503030403020204" pitchFamily="34" charset="0"/>
                </a:rPr>
                <a:t>1</a:t>
              </a:r>
            </a:p>
          </p:txBody>
        </p:sp>
      </p:grpSp>
      <p:grpSp>
        <p:nvGrpSpPr>
          <p:cNvPr id="6" name="Groep 5">
            <a:extLst>
              <a:ext uri="{FF2B5EF4-FFF2-40B4-BE49-F238E27FC236}">
                <a16:creationId xmlns:a16="http://schemas.microsoft.com/office/drawing/2014/main" id="{39267A97-A18C-CC7B-0B4E-0C249A318E71}"/>
              </a:ext>
            </a:extLst>
          </p:cNvPr>
          <p:cNvGrpSpPr/>
          <p:nvPr/>
        </p:nvGrpSpPr>
        <p:grpSpPr>
          <a:xfrm>
            <a:off x="3457235" y="3460259"/>
            <a:ext cx="413477" cy="355192"/>
            <a:chOff x="9241155" y="1800225"/>
            <a:chExt cx="460397" cy="395498"/>
          </a:xfrm>
        </p:grpSpPr>
        <p:sp>
          <p:nvSpPr>
            <p:cNvPr id="7" name="Ovaal 6">
              <a:extLst>
                <a:ext uri="{FF2B5EF4-FFF2-40B4-BE49-F238E27FC236}">
                  <a16:creationId xmlns:a16="http://schemas.microsoft.com/office/drawing/2014/main" id="{465BA761-3A9E-4C38-6B54-FE386760C398}"/>
                </a:ext>
              </a:extLst>
            </p:cNvPr>
            <p:cNvSpPr/>
            <p:nvPr/>
          </p:nvSpPr>
          <p:spPr>
            <a:xfrm>
              <a:off x="9241155"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2B876BC3-B081-581F-ADEA-E54A214B922C}"/>
                </a:ext>
              </a:extLst>
            </p:cNvPr>
            <p:cNvSpPr txBox="1"/>
            <p:nvPr/>
          </p:nvSpPr>
          <p:spPr>
            <a:xfrm>
              <a:off x="9271823" y="1818751"/>
              <a:ext cx="429729" cy="376972"/>
            </a:xfrm>
            <a:prstGeom prst="rect">
              <a:avLst/>
            </a:prstGeom>
            <a:noFill/>
          </p:spPr>
          <p:txBody>
            <a:bodyPr wrap="square" rtlCol="0">
              <a:spAutoFit/>
            </a:bodyPr>
            <a:lstStyle/>
            <a:p>
              <a:r>
                <a:rPr lang="nl-BE" sz="1600" b="1">
                  <a:solidFill>
                    <a:schemeClr val="bg1"/>
                  </a:solidFill>
                  <a:latin typeface="Source Sans Pro" panose="020B0503030403020204" pitchFamily="34" charset="0"/>
                </a:rPr>
                <a:t>2</a:t>
              </a:r>
            </a:p>
          </p:txBody>
        </p:sp>
      </p:grpSp>
      <p:sp>
        <p:nvSpPr>
          <p:cNvPr id="9" name="Tekstvak 8">
            <a:extLst>
              <a:ext uri="{FF2B5EF4-FFF2-40B4-BE49-F238E27FC236}">
                <a16:creationId xmlns:a16="http://schemas.microsoft.com/office/drawing/2014/main" id="{E9991735-B7E0-89C2-65C9-50F4E2945B56}"/>
              </a:ext>
            </a:extLst>
          </p:cNvPr>
          <p:cNvSpPr txBox="1"/>
          <p:nvPr/>
        </p:nvSpPr>
        <p:spPr>
          <a:xfrm>
            <a:off x="1273438" y="2527974"/>
            <a:ext cx="2952874" cy="584775"/>
          </a:xfrm>
          <a:prstGeom prst="rect">
            <a:avLst/>
          </a:prstGeom>
          <a:noFill/>
        </p:spPr>
        <p:txBody>
          <a:bodyPr wrap="square" rtlCol="0">
            <a:spAutoFit/>
          </a:bodyPr>
          <a:lstStyle/>
          <a:p>
            <a:r>
              <a:rPr lang="nl-BE" sz="1600">
                <a:latin typeface="Source Sans Pro" panose="020B0503030403020204" pitchFamily="34" charset="0"/>
              </a:rPr>
              <a:t>Werfinrichting, werfsignalisatie, omleidingen … </a:t>
            </a:r>
          </a:p>
        </p:txBody>
      </p:sp>
      <p:sp>
        <p:nvSpPr>
          <p:cNvPr id="10" name="Tekstvak 9">
            <a:extLst>
              <a:ext uri="{FF2B5EF4-FFF2-40B4-BE49-F238E27FC236}">
                <a16:creationId xmlns:a16="http://schemas.microsoft.com/office/drawing/2014/main" id="{6D270F07-C127-5D71-94CD-7EA95BFFAC5A}"/>
              </a:ext>
            </a:extLst>
          </p:cNvPr>
          <p:cNvSpPr txBox="1"/>
          <p:nvPr/>
        </p:nvSpPr>
        <p:spPr>
          <a:xfrm>
            <a:off x="3776547" y="3460259"/>
            <a:ext cx="2319453" cy="338554"/>
          </a:xfrm>
          <a:prstGeom prst="rect">
            <a:avLst/>
          </a:prstGeom>
          <a:noFill/>
        </p:spPr>
        <p:txBody>
          <a:bodyPr wrap="square" rtlCol="0">
            <a:spAutoFit/>
          </a:bodyPr>
          <a:lstStyle/>
          <a:p>
            <a:r>
              <a:rPr lang="nl-BE" sz="1600">
                <a:latin typeface="Source Sans Pro" panose="020B0503030403020204" pitchFamily="34" charset="0"/>
              </a:rPr>
              <a:t>Opbraak van de wegenis</a:t>
            </a:r>
          </a:p>
        </p:txBody>
      </p:sp>
      <p:sp>
        <p:nvSpPr>
          <p:cNvPr id="12" name="Tekstvak 11">
            <a:extLst>
              <a:ext uri="{FF2B5EF4-FFF2-40B4-BE49-F238E27FC236}">
                <a16:creationId xmlns:a16="http://schemas.microsoft.com/office/drawing/2014/main" id="{1793302E-38FA-14B0-48AA-902C10AF4BBA}"/>
              </a:ext>
            </a:extLst>
          </p:cNvPr>
          <p:cNvSpPr txBox="1"/>
          <p:nvPr/>
        </p:nvSpPr>
        <p:spPr>
          <a:xfrm>
            <a:off x="8508906" y="3429000"/>
            <a:ext cx="2319453" cy="584775"/>
          </a:xfrm>
          <a:prstGeom prst="rect">
            <a:avLst/>
          </a:prstGeom>
          <a:noFill/>
        </p:spPr>
        <p:txBody>
          <a:bodyPr wrap="square" rtlCol="0">
            <a:spAutoFit/>
          </a:bodyPr>
          <a:lstStyle/>
          <a:p>
            <a:r>
              <a:rPr lang="nl-BE" sz="1600">
                <a:latin typeface="Source Sans Pro" panose="020B0503030403020204" pitchFamily="34" charset="0"/>
              </a:rPr>
              <a:t>Opbraak van voet- en fietspaden</a:t>
            </a:r>
          </a:p>
        </p:txBody>
      </p:sp>
      <p:cxnSp>
        <p:nvCxnSpPr>
          <p:cNvPr id="13" name="Rechte verbindingslijn 12">
            <a:extLst>
              <a:ext uri="{FF2B5EF4-FFF2-40B4-BE49-F238E27FC236}">
                <a16:creationId xmlns:a16="http://schemas.microsoft.com/office/drawing/2014/main" id="{01DC2AF2-87E0-6B79-6B60-5E5687FDD4E0}"/>
              </a:ext>
            </a:extLst>
          </p:cNvPr>
          <p:cNvCxnSpPr>
            <a:cxnSpLocks/>
          </p:cNvCxnSpPr>
          <p:nvPr/>
        </p:nvCxnSpPr>
        <p:spPr>
          <a:xfrm>
            <a:off x="1084829" y="2844081"/>
            <a:ext cx="17188" cy="2226090"/>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grpSp>
        <p:nvGrpSpPr>
          <p:cNvPr id="14" name="Groep 13">
            <a:extLst>
              <a:ext uri="{FF2B5EF4-FFF2-40B4-BE49-F238E27FC236}">
                <a16:creationId xmlns:a16="http://schemas.microsoft.com/office/drawing/2014/main" id="{5B36022B-C323-EBF7-D46E-06FE2651145E}"/>
              </a:ext>
            </a:extLst>
          </p:cNvPr>
          <p:cNvGrpSpPr/>
          <p:nvPr/>
        </p:nvGrpSpPr>
        <p:grpSpPr>
          <a:xfrm>
            <a:off x="8091851" y="3476897"/>
            <a:ext cx="417032" cy="353007"/>
            <a:chOff x="9909810" y="1800225"/>
            <a:chExt cx="464357" cy="393066"/>
          </a:xfrm>
        </p:grpSpPr>
        <p:sp>
          <p:nvSpPr>
            <p:cNvPr id="15" name="Ovaal 14">
              <a:extLst>
                <a:ext uri="{FF2B5EF4-FFF2-40B4-BE49-F238E27FC236}">
                  <a16:creationId xmlns:a16="http://schemas.microsoft.com/office/drawing/2014/main" id="{69D622B8-9A16-C786-68D4-4826D124CEBC}"/>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B885AFA9-05CE-4E9C-76F3-A0946FFB0114}"/>
                </a:ext>
              </a:extLst>
            </p:cNvPr>
            <p:cNvSpPr txBox="1"/>
            <p:nvPr/>
          </p:nvSpPr>
          <p:spPr>
            <a:xfrm>
              <a:off x="9944439" y="1816318"/>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3</a:t>
              </a:r>
            </a:p>
          </p:txBody>
        </p:sp>
      </p:grpSp>
      <p:cxnSp>
        <p:nvCxnSpPr>
          <p:cNvPr id="21" name="Rechte verbindingslijn 20">
            <a:extLst>
              <a:ext uri="{FF2B5EF4-FFF2-40B4-BE49-F238E27FC236}">
                <a16:creationId xmlns:a16="http://schemas.microsoft.com/office/drawing/2014/main" id="{569F95B9-7472-56D9-63E6-61EE96F22B6C}"/>
              </a:ext>
            </a:extLst>
          </p:cNvPr>
          <p:cNvCxnSpPr>
            <a:cxnSpLocks/>
          </p:cNvCxnSpPr>
          <p:nvPr/>
        </p:nvCxnSpPr>
        <p:spPr>
          <a:xfrm>
            <a:off x="3626366" y="3766947"/>
            <a:ext cx="23967" cy="1689472"/>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92E7E0D6-0D31-E205-FF5D-D80A3FFA0E88}"/>
              </a:ext>
            </a:extLst>
          </p:cNvPr>
          <p:cNvCxnSpPr>
            <a:cxnSpLocks/>
          </p:cNvCxnSpPr>
          <p:nvPr/>
        </p:nvCxnSpPr>
        <p:spPr>
          <a:xfrm>
            <a:off x="8233484" y="3766947"/>
            <a:ext cx="0" cy="1566808"/>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01104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1">
            <a:extLst>
              <a:ext uri="{FF2B5EF4-FFF2-40B4-BE49-F238E27FC236}">
                <a16:creationId xmlns:a16="http://schemas.microsoft.com/office/drawing/2014/main" id="{2D1195DF-3BF6-1C4E-4FAD-F4CBD2FB0CB6}"/>
              </a:ext>
            </a:extLst>
          </p:cNvPr>
          <p:cNvPicPr>
            <a:picLocks noGrp="1" noChangeAspect="1"/>
          </p:cNvPicPr>
          <p:nvPr>
            <p:ph type="pic" sz="quarter" idx="11"/>
          </p:nvPr>
        </p:nvPicPr>
        <p:blipFill>
          <a:blip r:embed="rId3"/>
          <a:srcRect t="582" b="582"/>
          <a:stretch/>
        </p:blipFill>
        <p:spPr/>
      </p:pic>
      <p:sp>
        <p:nvSpPr>
          <p:cNvPr id="3" name="Titel 2">
            <a:extLst>
              <a:ext uri="{FF2B5EF4-FFF2-40B4-BE49-F238E27FC236}">
                <a16:creationId xmlns:a16="http://schemas.microsoft.com/office/drawing/2014/main" id="{0FFB7420-7A7C-D2F2-43DC-C04DD1DAB363}"/>
              </a:ext>
            </a:extLst>
          </p:cNvPr>
          <p:cNvSpPr>
            <a:spLocks noGrp="1"/>
          </p:cNvSpPr>
          <p:nvPr>
            <p:ph type="title"/>
          </p:nvPr>
        </p:nvSpPr>
        <p:spPr>
          <a:xfrm>
            <a:off x="815298" y="580475"/>
            <a:ext cx="10769600" cy="907371"/>
          </a:xfrm>
        </p:spPr>
        <p:txBody>
          <a:bodyPr/>
          <a:lstStyle/>
          <a:p>
            <a:r>
              <a:rPr lang="nl-BE"/>
              <a:t>rioleringswerken</a:t>
            </a:r>
          </a:p>
        </p:txBody>
      </p:sp>
      <p:grpSp>
        <p:nvGrpSpPr>
          <p:cNvPr id="9" name="Groep 8">
            <a:extLst>
              <a:ext uri="{FF2B5EF4-FFF2-40B4-BE49-F238E27FC236}">
                <a16:creationId xmlns:a16="http://schemas.microsoft.com/office/drawing/2014/main" id="{8E90D324-3DA9-7308-BDDB-AABF3306071D}"/>
              </a:ext>
            </a:extLst>
          </p:cNvPr>
          <p:cNvGrpSpPr/>
          <p:nvPr/>
        </p:nvGrpSpPr>
        <p:grpSpPr>
          <a:xfrm>
            <a:off x="3977257" y="2915804"/>
            <a:ext cx="416173" cy="350734"/>
            <a:chOff x="9189720" y="5074920"/>
            <a:chExt cx="463400" cy="390532"/>
          </a:xfrm>
        </p:grpSpPr>
        <p:sp>
          <p:nvSpPr>
            <p:cNvPr id="10" name="Ovaal 9">
              <a:extLst>
                <a:ext uri="{FF2B5EF4-FFF2-40B4-BE49-F238E27FC236}">
                  <a16:creationId xmlns:a16="http://schemas.microsoft.com/office/drawing/2014/main" id="{1CE13E21-8F80-AB2A-6151-70F7039F7CE0}"/>
                </a:ext>
              </a:extLst>
            </p:cNvPr>
            <p:cNvSpPr/>
            <p:nvPr/>
          </p:nvSpPr>
          <p:spPr>
            <a:xfrm>
              <a:off x="9189720" y="5074920"/>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04468F16-AD7E-5E84-F4F2-A2DADD48C9C7}"/>
                </a:ext>
              </a:extLst>
            </p:cNvPr>
            <p:cNvSpPr txBox="1"/>
            <p:nvPr/>
          </p:nvSpPr>
          <p:spPr>
            <a:xfrm>
              <a:off x="9223392" y="5088479"/>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1</a:t>
              </a:r>
            </a:p>
          </p:txBody>
        </p:sp>
      </p:grpSp>
      <p:sp>
        <p:nvSpPr>
          <p:cNvPr id="15" name="Tekstvak 14">
            <a:extLst>
              <a:ext uri="{FF2B5EF4-FFF2-40B4-BE49-F238E27FC236}">
                <a16:creationId xmlns:a16="http://schemas.microsoft.com/office/drawing/2014/main" id="{2240F7B4-DAFF-C772-8BE2-2D5D1AC5F6F0}"/>
              </a:ext>
            </a:extLst>
          </p:cNvPr>
          <p:cNvSpPr txBox="1"/>
          <p:nvPr/>
        </p:nvSpPr>
        <p:spPr>
          <a:xfrm>
            <a:off x="4340023" y="2891775"/>
            <a:ext cx="2319453" cy="338554"/>
          </a:xfrm>
          <a:prstGeom prst="rect">
            <a:avLst/>
          </a:prstGeom>
          <a:noFill/>
        </p:spPr>
        <p:txBody>
          <a:bodyPr wrap="square" rtlCol="0">
            <a:spAutoFit/>
          </a:bodyPr>
          <a:lstStyle/>
          <a:p>
            <a:r>
              <a:rPr lang="nl-BE" sz="1600">
                <a:latin typeface="Source Sans Pro" panose="020B0503030403020204" pitchFamily="34" charset="0"/>
              </a:rPr>
              <a:t>Aanleg riolering</a:t>
            </a:r>
          </a:p>
        </p:txBody>
      </p:sp>
      <p:sp>
        <p:nvSpPr>
          <p:cNvPr id="17" name="Tekstvak 16">
            <a:extLst>
              <a:ext uri="{FF2B5EF4-FFF2-40B4-BE49-F238E27FC236}">
                <a16:creationId xmlns:a16="http://schemas.microsoft.com/office/drawing/2014/main" id="{87077BFE-6E00-354B-15DF-6A9931447A76}"/>
              </a:ext>
            </a:extLst>
          </p:cNvPr>
          <p:cNvSpPr txBox="1"/>
          <p:nvPr/>
        </p:nvSpPr>
        <p:spPr>
          <a:xfrm>
            <a:off x="9872547" y="2673809"/>
            <a:ext cx="2319453" cy="584775"/>
          </a:xfrm>
          <a:prstGeom prst="rect">
            <a:avLst/>
          </a:prstGeom>
          <a:noFill/>
        </p:spPr>
        <p:txBody>
          <a:bodyPr wrap="square" rtlCol="0">
            <a:spAutoFit/>
          </a:bodyPr>
          <a:lstStyle/>
          <a:p>
            <a:r>
              <a:rPr lang="nl-BE" sz="1600">
                <a:latin typeface="Source Sans Pro" panose="020B0503030403020204" pitchFamily="34" charset="0"/>
              </a:rPr>
              <a:t>Overkoppelen van</a:t>
            </a:r>
          </a:p>
          <a:p>
            <a:r>
              <a:rPr lang="nl-BE" sz="1600">
                <a:latin typeface="Source Sans Pro" panose="020B0503030403020204" pitchFamily="34" charset="0"/>
              </a:rPr>
              <a:t>de huisaansluitingen</a:t>
            </a:r>
          </a:p>
        </p:txBody>
      </p:sp>
      <p:cxnSp>
        <p:nvCxnSpPr>
          <p:cNvPr id="24" name="Rechte verbindingslijn 23">
            <a:extLst>
              <a:ext uri="{FF2B5EF4-FFF2-40B4-BE49-F238E27FC236}">
                <a16:creationId xmlns:a16="http://schemas.microsoft.com/office/drawing/2014/main" id="{E53D1AD0-64A5-C9FE-42F3-DC8EDD288056}"/>
              </a:ext>
            </a:extLst>
          </p:cNvPr>
          <p:cNvCxnSpPr>
            <a:cxnSpLocks/>
          </p:cNvCxnSpPr>
          <p:nvPr/>
        </p:nvCxnSpPr>
        <p:spPr>
          <a:xfrm>
            <a:off x="4151414" y="3231890"/>
            <a:ext cx="17188" cy="2226090"/>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16A6EC99-486E-358A-C43D-3437DB5B3260}"/>
              </a:ext>
            </a:extLst>
          </p:cNvPr>
          <p:cNvCxnSpPr>
            <a:cxnSpLocks/>
          </p:cNvCxnSpPr>
          <p:nvPr/>
        </p:nvCxnSpPr>
        <p:spPr>
          <a:xfrm>
            <a:off x="9624184" y="2830446"/>
            <a:ext cx="0" cy="988158"/>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grpSp>
        <p:nvGrpSpPr>
          <p:cNvPr id="2" name="Groep 1">
            <a:extLst>
              <a:ext uri="{FF2B5EF4-FFF2-40B4-BE49-F238E27FC236}">
                <a16:creationId xmlns:a16="http://schemas.microsoft.com/office/drawing/2014/main" id="{B7DA594D-43F2-419B-AFC0-ECE53B727629}"/>
              </a:ext>
            </a:extLst>
          </p:cNvPr>
          <p:cNvGrpSpPr/>
          <p:nvPr/>
        </p:nvGrpSpPr>
        <p:grpSpPr>
          <a:xfrm>
            <a:off x="9455517" y="2658748"/>
            <a:ext cx="414779" cy="347356"/>
            <a:chOff x="9909810" y="1800225"/>
            <a:chExt cx="461847" cy="386774"/>
          </a:xfrm>
        </p:grpSpPr>
        <p:sp>
          <p:nvSpPr>
            <p:cNvPr id="4" name="Ovaal 3">
              <a:extLst>
                <a:ext uri="{FF2B5EF4-FFF2-40B4-BE49-F238E27FC236}">
                  <a16:creationId xmlns:a16="http://schemas.microsoft.com/office/drawing/2014/main" id="{BA4F6026-5AEA-1668-A448-1913B623BD30}"/>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A3578E5E-D349-A490-0658-2A55485A8EB9}"/>
                </a:ext>
              </a:extLst>
            </p:cNvPr>
            <p:cNvSpPr txBox="1"/>
            <p:nvPr/>
          </p:nvSpPr>
          <p:spPr>
            <a:xfrm>
              <a:off x="9941929" y="1810026"/>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2</a:t>
              </a:r>
            </a:p>
          </p:txBody>
        </p:sp>
      </p:grpSp>
    </p:spTree>
    <p:extLst>
      <p:ext uri="{BB962C8B-B14F-4D97-AF65-F5344CB8AC3E}">
        <p14:creationId xmlns:p14="http://schemas.microsoft.com/office/powerpoint/2010/main" val="315907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FB7420-7A7C-D2F2-43DC-C04DD1DAB363}"/>
              </a:ext>
            </a:extLst>
          </p:cNvPr>
          <p:cNvSpPr>
            <a:spLocks noGrp="1"/>
          </p:cNvSpPr>
          <p:nvPr>
            <p:ph type="title"/>
          </p:nvPr>
        </p:nvSpPr>
        <p:spPr>
          <a:xfrm>
            <a:off x="815298" y="580475"/>
            <a:ext cx="10769600" cy="907371"/>
          </a:xfrm>
        </p:spPr>
        <p:txBody>
          <a:bodyPr/>
          <a:lstStyle/>
          <a:p>
            <a:r>
              <a:rPr lang="nl-BE"/>
              <a:t>wegenwerken</a:t>
            </a:r>
          </a:p>
        </p:txBody>
      </p:sp>
      <p:pic>
        <p:nvPicPr>
          <p:cNvPr id="13" name="Tijdelijke aanduiding voor afbeelding 12">
            <a:extLst>
              <a:ext uri="{FF2B5EF4-FFF2-40B4-BE49-F238E27FC236}">
                <a16:creationId xmlns:a16="http://schemas.microsoft.com/office/drawing/2014/main" id="{0767115D-4A0F-0B37-CF9A-8236BA035371}"/>
              </a:ext>
            </a:extLst>
          </p:cNvPr>
          <p:cNvPicPr>
            <a:picLocks noGrp="1" noChangeAspect="1"/>
          </p:cNvPicPr>
          <p:nvPr>
            <p:ph type="pic" sz="quarter" idx="11"/>
          </p:nvPr>
        </p:nvPicPr>
        <p:blipFill>
          <a:blip r:embed="rId3"/>
          <a:srcRect l="299" r="299"/>
          <a:stretch>
            <a:fillRect/>
          </a:stretch>
        </p:blipFill>
        <p:spPr/>
      </p:pic>
      <p:grpSp>
        <p:nvGrpSpPr>
          <p:cNvPr id="14" name="Groep 13">
            <a:extLst>
              <a:ext uri="{FF2B5EF4-FFF2-40B4-BE49-F238E27FC236}">
                <a16:creationId xmlns:a16="http://schemas.microsoft.com/office/drawing/2014/main" id="{DCB61077-F6B6-AAA1-0FC1-B398E7E23FFB}"/>
              </a:ext>
            </a:extLst>
          </p:cNvPr>
          <p:cNvGrpSpPr/>
          <p:nvPr/>
        </p:nvGrpSpPr>
        <p:grpSpPr>
          <a:xfrm>
            <a:off x="1256367" y="2914217"/>
            <a:ext cx="412035" cy="346221"/>
            <a:chOff x="9189720" y="5074920"/>
            <a:chExt cx="458792" cy="385509"/>
          </a:xfrm>
        </p:grpSpPr>
        <p:sp>
          <p:nvSpPr>
            <p:cNvPr id="16" name="Ovaal 15">
              <a:extLst>
                <a:ext uri="{FF2B5EF4-FFF2-40B4-BE49-F238E27FC236}">
                  <a16:creationId xmlns:a16="http://schemas.microsoft.com/office/drawing/2014/main" id="{2A83C8E1-F0CC-EBC2-D853-8646641983C3}"/>
                </a:ext>
              </a:extLst>
            </p:cNvPr>
            <p:cNvSpPr/>
            <p:nvPr/>
          </p:nvSpPr>
          <p:spPr>
            <a:xfrm>
              <a:off x="9189720" y="5074920"/>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4071883D-F166-8A6B-4905-782EDBBC80C0}"/>
                </a:ext>
              </a:extLst>
            </p:cNvPr>
            <p:cNvSpPr txBox="1"/>
            <p:nvPr/>
          </p:nvSpPr>
          <p:spPr>
            <a:xfrm>
              <a:off x="9218784" y="5083457"/>
              <a:ext cx="429728" cy="376972"/>
            </a:xfrm>
            <a:prstGeom prst="rect">
              <a:avLst/>
            </a:prstGeom>
            <a:noFill/>
          </p:spPr>
          <p:txBody>
            <a:bodyPr wrap="square" rtlCol="0">
              <a:spAutoFit/>
            </a:bodyPr>
            <a:lstStyle/>
            <a:p>
              <a:r>
                <a:rPr lang="nl-BE" sz="1600" b="1">
                  <a:solidFill>
                    <a:schemeClr val="bg1"/>
                  </a:solidFill>
                  <a:latin typeface="Source Sans Pro" panose="020B0503030403020204" pitchFamily="34" charset="0"/>
                </a:rPr>
                <a:t>1</a:t>
              </a:r>
            </a:p>
          </p:txBody>
        </p:sp>
      </p:grpSp>
      <p:grpSp>
        <p:nvGrpSpPr>
          <p:cNvPr id="18" name="Groep 17">
            <a:extLst>
              <a:ext uri="{FF2B5EF4-FFF2-40B4-BE49-F238E27FC236}">
                <a16:creationId xmlns:a16="http://schemas.microsoft.com/office/drawing/2014/main" id="{CE2FDECF-A201-639E-EDFB-4E02DBB6E288}"/>
              </a:ext>
            </a:extLst>
          </p:cNvPr>
          <p:cNvGrpSpPr/>
          <p:nvPr/>
        </p:nvGrpSpPr>
        <p:grpSpPr>
          <a:xfrm>
            <a:off x="3380308" y="2274503"/>
            <a:ext cx="407087" cy="341266"/>
            <a:chOff x="9241155" y="1800225"/>
            <a:chExt cx="453280" cy="379991"/>
          </a:xfrm>
        </p:grpSpPr>
        <p:sp>
          <p:nvSpPr>
            <p:cNvPr id="19" name="Ovaal 18">
              <a:extLst>
                <a:ext uri="{FF2B5EF4-FFF2-40B4-BE49-F238E27FC236}">
                  <a16:creationId xmlns:a16="http://schemas.microsoft.com/office/drawing/2014/main" id="{CF0E4CA7-B495-7D55-B815-13CE7A8777EE}"/>
                </a:ext>
              </a:extLst>
            </p:cNvPr>
            <p:cNvSpPr/>
            <p:nvPr/>
          </p:nvSpPr>
          <p:spPr>
            <a:xfrm>
              <a:off x="9241155"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9BA1CC17-1B87-6A4C-7951-6B426872D9D2}"/>
                </a:ext>
              </a:extLst>
            </p:cNvPr>
            <p:cNvSpPr txBox="1"/>
            <p:nvPr/>
          </p:nvSpPr>
          <p:spPr>
            <a:xfrm>
              <a:off x="9264706" y="1803244"/>
              <a:ext cx="429729" cy="376972"/>
            </a:xfrm>
            <a:prstGeom prst="rect">
              <a:avLst/>
            </a:prstGeom>
            <a:noFill/>
          </p:spPr>
          <p:txBody>
            <a:bodyPr wrap="square" rtlCol="0">
              <a:spAutoFit/>
            </a:bodyPr>
            <a:lstStyle/>
            <a:p>
              <a:r>
                <a:rPr lang="nl-BE" sz="1600" b="1">
                  <a:solidFill>
                    <a:schemeClr val="bg1"/>
                  </a:solidFill>
                  <a:latin typeface="Source Sans Pro" panose="020B0503030403020204" pitchFamily="34" charset="0"/>
                </a:rPr>
                <a:t>2</a:t>
              </a:r>
            </a:p>
          </p:txBody>
        </p:sp>
      </p:grpSp>
      <p:sp>
        <p:nvSpPr>
          <p:cNvPr id="21" name="Tekstvak 20">
            <a:extLst>
              <a:ext uri="{FF2B5EF4-FFF2-40B4-BE49-F238E27FC236}">
                <a16:creationId xmlns:a16="http://schemas.microsoft.com/office/drawing/2014/main" id="{34487B22-4614-2260-5DD1-4D868C365462}"/>
              </a:ext>
            </a:extLst>
          </p:cNvPr>
          <p:cNvSpPr txBox="1"/>
          <p:nvPr/>
        </p:nvSpPr>
        <p:spPr>
          <a:xfrm>
            <a:off x="1655237" y="2937941"/>
            <a:ext cx="2319453" cy="584775"/>
          </a:xfrm>
          <a:prstGeom prst="rect">
            <a:avLst/>
          </a:prstGeom>
          <a:noFill/>
        </p:spPr>
        <p:txBody>
          <a:bodyPr wrap="square" rtlCol="0">
            <a:spAutoFit/>
          </a:bodyPr>
          <a:lstStyle/>
          <a:p>
            <a:r>
              <a:rPr lang="nl-BE" sz="1600">
                <a:latin typeface="Source Sans Pro" panose="020B0503030403020204" pitchFamily="34" charset="0"/>
              </a:rPr>
              <a:t>Rioleringssleuf</a:t>
            </a:r>
          </a:p>
          <a:p>
            <a:r>
              <a:rPr lang="nl-BE" sz="1600">
                <a:latin typeface="Source Sans Pro" panose="020B0503030403020204" pitchFamily="34" charset="0"/>
              </a:rPr>
              <a:t>gedicht</a:t>
            </a:r>
          </a:p>
        </p:txBody>
      </p:sp>
      <p:sp>
        <p:nvSpPr>
          <p:cNvPr id="22" name="Tekstvak 21">
            <a:extLst>
              <a:ext uri="{FF2B5EF4-FFF2-40B4-BE49-F238E27FC236}">
                <a16:creationId xmlns:a16="http://schemas.microsoft.com/office/drawing/2014/main" id="{28C93C6C-49C9-3A6B-226D-C13F702052C5}"/>
              </a:ext>
            </a:extLst>
          </p:cNvPr>
          <p:cNvSpPr txBox="1"/>
          <p:nvPr/>
        </p:nvSpPr>
        <p:spPr>
          <a:xfrm>
            <a:off x="3746566" y="2276159"/>
            <a:ext cx="2319453" cy="338554"/>
          </a:xfrm>
          <a:prstGeom prst="rect">
            <a:avLst/>
          </a:prstGeom>
          <a:noFill/>
        </p:spPr>
        <p:txBody>
          <a:bodyPr wrap="square" rtlCol="0">
            <a:spAutoFit/>
          </a:bodyPr>
          <a:lstStyle/>
          <a:p>
            <a:r>
              <a:rPr lang="nl-BE" sz="1600">
                <a:latin typeface="Source Sans Pro" panose="020B0503030403020204" pitchFamily="34" charset="0"/>
              </a:rPr>
              <a:t>Aanleg nieuwe fundering</a:t>
            </a:r>
          </a:p>
        </p:txBody>
      </p:sp>
      <p:sp>
        <p:nvSpPr>
          <p:cNvPr id="23" name="Tekstvak 22">
            <a:extLst>
              <a:ext uri="{FF2B5EF4-FFF2-40B4-BE49-F238E27FC236}">
                <a16:creationId xmlns:a16="http://schemas.microsoft.com/office/drawing/2014/main" id="{F0BC8874-4A34-8D9C-76CE-3CD5FB881238}"/>
              </a:ext>
            </a:extLst>
          </p:cNvPr>
          <p:cNvSpPr txBox="1"/>
          <p:nvPr/>
        </p:nvSpPr>
        <p:spPr>
          <a:xfrm>
            <a:off x="4464838" y="2915025"/>
            <a:ext cx="2319453" cy="338554"/>
          </a:xfrm>
          <a:prstGeom prst="rect">
            <a:avLst/>
          </a:prstGeom>
          <a:noFill/>
        </p:spPr>
        <p:txBody>
          <a:bodyPr wrap="square" rtlCol="0">
            <a:spAutoFit/>
          </a:bodyPr>
          <a:lstStyle/>
          <a:p>
            <a:r>
              <a:rPr lang="nl-BE" sz="1600">
                <a:latin typeface="Source Sans Pro" panose="020B0503030403020204" pitchFamily="34" charset="0"/>
              </a:rPr>
              <a:t>Plaatsen boordstenen</a:t>
            </a:r>
          </a:p>
        </p:txBody>
      </p:sp>
      <p:cxnSp>
        <p:nvCxnSpPr>
          <p:cNvPr id="24" name="Rechte verbindingslijn 23">
            <a:extLst>
              <a:ext uri="{FF2B5EF4-FFF2-40B4-BE49-F238E27FC236}">
                <a16:creationId xmlns:a16="http://schemas.microsoft.com/office/drawing/2014/main" id="{B9A569E3-6938-0912-0B15-3B52A44C6291}"/>
              </a:ext>
            </a:extLst>
          </p:cNvPr>
          <p:cNvCxnSpPr>
            <a:cxnSpLocks/>
          </p:cNvCxnSpPr>
          <p:nvPr/>
        </p:nvCxnSpPr>
        <p:spPr>
          <a:xfrm>
            <a:off x="1430516" y="3230329"/>
            <a:ext cx="17188" cy="2226090"/>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B0AD790F-2119-2F87-82AB-BBFF78C44BDF}"/>
              </a:ext>
            </a:extLst>
          </p:cNvPr>
          <p:cNvCxnSpPr>
            <a:cxnSpLocks/>
          </p:cNvCxnSpPr>
          <p:nvPr/>
        </p:nvCxnSpPr>
        <p:spPr>
          <a:xfrm flipV="1">
            <a:off x="3539332" y="2583558"/>
            <a:ext cx="0" cy="2872861"/>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E70D6052-CABD-20CF-EC57-F0507EA4A548}"/>
              </a:ext>
            </a:extLst>
          </p:cNvPr>
          <p:cNvCxnSpPr>
            <a:cxnSpLocks/>
          </p:cNvCxnSpPr>
          <p:nvPr/>
        </p:nvCxnSpPr>
        <p:spPr>
          <a:xfrm>
            <a:off x="4216475" y="3071662"/>
            <a:ext cx="0" cy="2214016"/>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grpSp>
        <p:nvGrpSpPr>
          <p:cNvPr id="27" name="Groep 26">
            <a:extLst>
              <a:ext uri="{FF2B5EF4-FFF2-40B4-BE49-F238E27FC236}">
                <a16:creationId xmlns:a16="http://schemas.microsoft.com/office/drawing/2014/main" id="{EC203083-A3B7-3352-E950-94C8F6371DFB}"/>
              </a:ext>
            </a:extLst>
          </p:cNvPr>
          <p:cNvGrpSpPr/>
          <p:nvPr/>
        </p:nvGrpSpPr>
        <p:grpSpPr>
          <a:xfrm>
            <a:off x="4047801" y="2899959"/>
            <a:ext cx="408757" cy="355260"/>
            <a:chOff x="9909810" y="1800225"/>
            <a:chExt cx="455142" cy="395576"/>
          </a:xfrm>
        </p:grpSpPr>
        <p:sp>
          <p:nvSpPr>
            <p:cNvPr id="28" name="Ovaal 27">
              <a:extLst>
                <a:ext uri="{FF2B5EF4-FFF2-40B4-BE49-F238E27FC236}">
                  <a16:creationId xmlns:a16="http://schemas.microsoft.com/office/drawing/2014/main" id="{CA3598BE-76E5-B70A-AEDC-B2D8E106EE6D}"/>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kstvak 28">
              <a:extLst>
                <a:ext uri="{FF2B5EF4-FFF2-40B4-BE49-F238E27FC236}">
                  <a16:creationId xmlns:a16="http://schemas.microsoft.com/office/drawing/2014/main" id="{B2BB63AF-B5C5-61F4-049A-7051F6AE66E1}"/>
                </a:ext>
              </a:extLst>
            </p:cNvPr>
            <p:cNvSpPr txBox="1"/>
            <p:nvPr/>
          </p:nvSpPr>
          <p:spPr>
            <a:xfrm>
              <a:off x="9935224" y="1818828"/>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3</a:t>
              </a:r>
            </a:p>
          </p:txBody>
        </p:sp>
      </p:grpSp>
      <p:sp>
        <p:nvSpPr>
          <p:cNvPr id="34" name="Tekstvak 33">
            <a:extLst>
              <a:ext uri="{FF2B5EF4-FFF2-40B4-BE49-F238E27FC236}">
                <a16:creationId xmlns:a16="http://schemas.microsoft.com/office/drawing/2014/main" id="{D8733DB0-CCB8-A90A-8D16-93CD1A6485FA}"/>
              </a:ext>
            </a:extLst>
          </p:cNvPr>
          <p:cNvSpPr txBox="1"/>
          <p:nvPr/>
        </p:nvSpPr>
        <p:spPr>
          <a:xfrm>
            <a:off x="9170653" y="3171503"/>
            <a:ext cx="2319453" cy="584775"/>
          </a:xfrm>
          <a:prstGeom prst="rect">
            <a:avLst/>
          </a:prstGeom>
          <a:noFill/>
        </p:spPr>
        <p:txBody>
          <a:bodyPr wrap="square" lIns="91440" tIns="45720" rIns="91440" bIns="45720" rtlCol="0" anchor="t">
            <a:spAutoFit/>
          </a:bodyPr>
          <a:lstStyle/>
          <a:p>
            <a:r>
              <a:rPr lang="nl-BE" sz="1600">
                <a:latin typeface="Source Sans Pro"/>
                <a:ea typeface="Source Sans Pro"/>
              </a:rPr>
              <a:t>Aanleg nieuwe voet- en fietspaden</a:t>
            </a:r>
            <a:endParaRPr lang="nl-BE" sz="1600">
              <a:latin typeface="Source Sans Pro" panose="020B0503030403020204" pitchFamily="34" charset="0"/>
              <a:ea typeface="Source Sans Pro"/>
            </a:endParaRPr>
          </a:p>
        </p:txBody>
      </p:sp>
      <p:sp>
        <p:nvSpPr>
          <p:cNvPr id="38" name="Tekstvak 37">
            <a:extLst>
              <a:ext uri="{FF2B5EF4-FFF2-40B4-BE49-F238E27FC236}">
                <a16:creationId xmlns:a16="http://schemas.microsoft.com/office/drawing/2014/main" id="{6D15A640-873E-A76B-5FC1-F298FDA3CA57}"/>
              </a:ext>
            </a:extLst>
          </p:cNvPr>
          <p:cNvSpPr txBox="1"/>
          <p:nvPr/>
        </p:nvSpPr>
        <p:spPr>
          <a:xfrm>
            <a:off x="9310737" y="4286625"/>
            <a:ext cx="2319453" cy="338554"/>
          </a:xfrm>
          <a:prstGeom prst="rect">
            <a:avLst/>
          </a:prstGeom>
          <a:noFill/>
        </p:spPr>
        <p:txBody>
          <a:bodyPr wrap="square" rtlCol="0">
            <a:spAutoFit/>
          </a:bodyPr>
          <a:lstStyle/>
          <a:p>
            <a:r>
              <a:rPr lang="nl-BE" sz="1600">
                <a:latin typeface="Source Sans Pro" panose="020B0503030403020204" pitchFamily="34" charset="0"/>
              </a:rPr>
              <a:t>Groenaanplantingen</a:t>
            </a:r>
          </a:p>
        </p:txBody>
      </p:sp>
      <p:sp>
        <p:nvSpPr>
          <p:cNvPr id="42" name="Tekstvak 41">
            <a:extLst>
              <a:ext uri="{FF2B5EF4-FFF2-40B4-BE49-F238E27FC236}">
                <a16:creationId xmlns:a16="http://schemas.microsoft.com/office/drawing/2014/main" id="{D02C93D3-89AF-28F6-83D8-2228B4F17ADD}"/>
              </a:ext>
            </a:extLst>
          </p:cNvPr>
          <p:cNvSpPr txBox="1"/>
          <p:nvPr/>
        </p:nvSpPr>
        <p:spPr>
          <a:xfrm>
            <a:off x="7011969" y="2371874"/>
            <a:ext cx="2319453" cy="584775"/>
          </a:xfrm>
          <a:prstGeom prst="rect">
            <a:avLst/>
          </a:prstGeom>
          <a:noFill/>
        </p:spPr>
        <p:txBody>
          <a:bodyPr wrap="square" rtlCol="0">
            <a:spAutoFit/>
          </a:bodyPr>
          <a:lstStyle/>
          <a:p>
            <a:r>
              <a:rPr lang="nl-BE" sz="1600">
                <a:latin typeface="Source Sans Pro" panose="020B0503030403020204" pitchFamily="34" charset="0"/>
              </a:rPr>
              <a:t>Aanleg nieuwe asfaltverharding</a:t>
            </a:r>
          </a:p>
        </p:txBody>
      </p:sp>
      <p:cxnSp>
        <p:nvCxnSpPr>
          <p:cNvPr id="43" name="Rechte verbindingslijn 42">
            <a:extLst>
              <a:ext uri="{FF2B5EF4-FFF2-40B4-BE49-F238E27FC236}">
                <a16:creationId xmlns:a16="http://schemas.microsoft.com/office/drawing/2014/main" id="{0B7B6AB0-843E-6078-5BEE-B6D4D9782943}"/>
              </a:ext>
            </a:extLst>
          </p:cNvPr>
          <p:cNvCxnSpPr>
            <a:cxnSpLocks/>
          </p:cNvCxnSpPr>
          <p:nvPr/>
        </p:nvCxnSpPr>
        <p:spPr>
          <a:xfrm>
            <a:off x="6763606" y="2528511"/>
            <a:ext cx="0" cy="3024796"/>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grpSp>
        <p:nvGrpSpPr>
          <p:cNvPr id="44" name="Groep 43">
            <a:extLst>
              <a:ext uri="{FF2B5EF4-FFF2-40B4-BE49-F238E27FC236}">
                <a16:creationId xmlns:a16="http://schemas.microsoft.com/office/drawing/2014/main" id="{A12208C7-C1D6-4A4A-2E1E-EC9D9ED94173}"/>
              </a:ext>
            </a:extLst>
          </p:cNvPr>
          <p:cNvGrpSpPr/>
          <p:nvPr/>
        </p:nvGrpSpPr>
        <p:grpSpPr>
          <a:xfrm>
            <a:off x="6594940" y="2356813"/>
            <a:ext cx="404619" cy="345102"/>
            <a:chOff x="9909810" y="1800225"/>
            <a:chExt cx="450534" cy="384264"/>
          </a:xfrm>
        </p:grpSpPr>
        <p:sp>
          <p:nvSpPr>
            <p:cNvPr id="45" name="Ovaal 44">
              <a:extLst>
                <a:ext uri="{FF2B5EF4-FFF2-40B4-BE49-F238E27FC236}">
                  <a16:creationId xmlns:a16="http://schemas.microsoft.com/office/drawing/2014/main" id="{BC608779-7C7E-8572-4FE8-0CFA654197F6}"/>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Tekstvak 45">
              <a:extLst>
                <a:ext uri="{FF2B5EF4-FFF2-40B4-BE49-F238E27FC236}">
                  <a16:creationId xmlns:a16="http://schemas.microsoft.com/office/drawing/2014/main" id="{646A2BAB-FA84-5A01-36C6-B4398082CB14}"/>
                </a:ext>
              </a:extLst>
            </p:cNvPr>
            <p:cNvSpPr txBox="1"/>
            <p:nvPr/>
          </p:nvSpPr>
          <p:spPr>
            <a:xfrm>
              <a:off x="9930616" y="1807516"/>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4</a:t>
              </a:r>
            </a:p>
          </p:txBody>
        </p:sp>
      </p:grpSp>
      <p:cxnSp>
        <p:nvCxnSpPr>
          <p:cNvPr id="48" name="Rechte verbindingslijn 47">
            <a:extLst>
              <a:ext uri="{FF2B5EF4-FFF2-40B4-BE49-F238E27FC236}">
                <a16:creationId xmlns:a16="http://schemas.microsoft.com/office/drawing/2014/main" id="{C1699D37-4E55-E79E-D6F8-E7C577871F65}"/>
              </a:ext>
            </a:extLst>
          </p:cNvPr>
          <p:cNvCxnSpPr>
            <a:cxnSpLocks/>
          </p:cNvCxnSpPr>
          <p:nvPr/>
        </p:nvCxnSpPr>
        <p:spPr>
          <a:xfrm>
            <a:off x="8915791" y="3387155"/>
            <a:ext cx="0" cy="2069264"/>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C1F45DBA-0063-D0DB-8FA8-3B46CD292CF1}"/>
              </a:ext>
            </a:extLst>
          </p:cNvPr>
          <p:cNvCxnSpPr>
            <a:cxnSpLocks/>
          </p:cNvCxnSpPr>
          <p:nvPr/>
        </p:nvCxnSpPr>
        <p:spPr>
          <a:xfrm>
            <a:off x="11382531" y="4413067"/>
            <a:ext cx="0" cy="872611"/>
          </a:xfrm>
          <a:prstGeom prst="line">
            <a:avLst/>
          </a:prstGeom>
          <a:ln w="28575">
            <a:solidFill>
              <a:srgbClr val="006290"/>
            </a:solidFill>
          </a:ln>
        </p:spPr>
        <p:style>
          <a:lnRef idx="1">
            <a:schemeClr val="accent1"/>
          </a:lnRef>
          <a:fillRef idx="0">
            <a:schemeClr val="accent1"/>
          </a:fillRef>
          <a:effectRef idx="0">
            <a:schemeClr val="accent1"/>
          </a:effectRef>
          <a:fontRef idx="minor">
            <a:schemeClr val="tx1"/>
          </a:fontRef>
        </p:style>
      </p:cxnSp>
      <p:grpSp>
        <p:nvGrpSpPr>
          <p:cNvPr id="35" name="Groep 34">
            <a:extLst>
              <a:ext uri="{FF2B5EF4-FFF2-40B4-BE49-F238E27FC236}">
                <a16:creationId xmlns:a16="http://schemas.microsoft.com/office/drawing/2014/main" id="{EB310145-7022-34E7-390B-DAEB638004A2}"/>
              </a:ext>
            </a:extLst>
          </p:cNvPr>
          <p:cNvGrpSpPr/>
          <p:nvPr/>
        </p:nvGrpSpPr>
        <p:grpSpPr>
          <a:xfrm>
            <a:off x="8753634" y="3156440"/>
            <a:ext cx="410642" cy="349240"/>
            <a:chOff x="9909810" y="1800225"/>
            <a:chExt cx="457240" cy="388872"/>
          </a:xfrm>
        </p:grpSpPr>
        <p:sp>
          <p:nvSpPr>
            <p:cNvPr id="36" name="Ovaal 35">
              <a:extLst>
                <a:ext uri="{FF2B5EF4-FFF2-40B4-BE49-F238E27FC236}">
                  <a16:creationId xmlns:a16="http://schemas.microsoft.com/office/drawing/2014/main" id="{C892AE65-D8C9-7A9E-97D3-476DE09404B0}"/>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Tekstvak 36">
              <a:extLst>
                <a:ext uri="{FF2B5EF4-FFF2-40B4-BE49-F238E27FC236}">
                  <a16:creationId xmlns:a16="http://schemas.microsoft.com/office/drawing/2014/main" id="{096F682B-A7E1-2337-4D5D-527FDBD6F2CF}"/>
                </a:ext>
              </a:extLst>
            </p:cNvPr>
            <p:cNvSpPr txBox="1"/>
            <p:nvPr/>
          </p:nvSpPr>
          <p:spPr>
            <a:xfrm>
              <a:off x="9937322" y="1812124"/>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5</a:t>
              </a:r>
            </a:p>
          </p:txBody>
        </p:sp>
      </p:grpSp>
      <p:grpSp>
        <p:nvGrpSpPr>
          <p:cNvPr id="39" name="Groep 38">
            <a:extLst>
              <a:ext uri="{FF2B5EF4-FFF2-40B4-BE49-F238E27FC236}">
                <a16:creationId xmlns:a16="http://schemas.microsoft.com/office/drawing/2014/main" id="{234C9F29-CDB0-44CF-0AA0-0933446C2CF9}"/>
              </a:ext>
            </a:extLst>
          </p:cNvPr>
          <p:cNvGrpSpPr/>
          <p:nvPr/>
        </p:nvGrpSpPr>
        <p:grpSpPr>
          <a:xfrm>
            <a:off x="11213161" y="4271562"/>
            <a:ext cx="404619" cy="349240"/>
            <a:chOff x="9909810" y="1800225"/>
            <a:chExt cx="450534" cy="388872"/>
          </a:xfrm>
        </p:grpSpPr>
        <p:sp>
          <p:nvSpPr>
            <p:cNvPr id="40" name="Ovaal 39">
              <a:extLst>
                <a:ext uri="{FF2B5EF4-FFF2-40B4-BE49-F238E27FC236}">
                  <a16:creationId xmlns:a16="http://schemas.microsoft.com/office/drawing/2014/main" id="{46820854-69A1-C8D1-2F9D-3D153A2446C3}"/>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Tekstvak 40">
              <a:extLst>
                <a:ext uri="{FF2B5EF4-FFF2-40B4-BE49-F238E27FC236}">
                  <a16:creationId xmlns:a16="http://schemas.microsoft.com/office/drawing/2014/main" id="{8C398E6E-CFFD-6CF0-7379-D995FD35611F}"/>
                </a:ext>
              </a:extLst>
            </p:cNvPr>
            <p:cNvSpPr txBox="1"/>
            <p:nvPr/>
          </p:nvSpPr>
          <p:spPr>
            <a:xfrm>
              <a:off x="9930616" y="1812124"/>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6</a:t>
              </a:r>
            </a:p>
          </p:txBody>
        </p:sp>
      </p:grpSp>
    </p:spTree>
    <p:extLst>
      <p:ext uri="{BB962C8B-B14F-4D97-AF65-F5344CB8AC3E}">
        <p14:creationId xmlns:p14="http://schemas.microsoft.com/office/powerpoint/2010/main" val="223521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DDB2E-648A-BBB0-D34F-57C7C5DF5514}"/>
              </a:ext>
            </a:extLst>
          </p:cNvPr>
          <p:cNvSpPr>
            <a:spLocks noGrp="1"/>
          </p:cNvSpPr>
          <p:nvPr>
            <p:ph type="ctrTitle"/>
          </p:nvPr>
        </p:nvSpPr>
        <p:spPr>
          <a:xfrm>
            <a:off x="1359108" y="2628341"/>
            <a:ext cx="9473784" cy="1601318"/>
          </a:xfrm>
        </p:spPr>
        <p:txBody>
          <a:bodyPr>
            <a:noAutofit/>
          </a:bodyPr>
          <a:lstStyle/>
          <a:p>
            <a:pPr algn="ctr"/>
            <a:r>
              <a:rPr lang="nl-NL"/>
              <a:t>Welke impact hebben de werken?</a:t>
            </a:r>
          </a:p>
        </p:txBody>
      </p:sp>
    </p:spTree>
    <p:extLst>
      <p:ext uri="{BB962C8B-B14F-4D97-AF65-F5344CB8AC3E}">
        <p14:creationId xmlns:p14="http://schemas.microsoft.com/office/powerpoint/2010/main" val="93702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59A2C9B-97A0-48F3-6E6A-1ECDFEE9ACB2}"/>
              </a:ext>
            </a:extLst>
          </p:cNvPr>
          <p:cNvSpPr>
            <a:spLocks noGrp="1"/>
          </p:cNvSpPr>
          <p:nvPr>
            <p:ph type="body" sz="half" idx="2"/>
          </p:nvPr>
        </p:nvSpPr>
        <p:spPr/>
        <p:txBody>
          <a:bodyPr vert="horz" lIns="91440" tIns="45720" rIns="91440" bIns="45720" rtlCol="0" anchor="t">
            <a:normAutofit/>
          </a:bodyPr>
          <a:lstStyle/>
          <a:p>
            <a:pPr marL="285750" indent="-285750">
              <a:buFont typeface="Arial" panose="020B0604020202020204" pitchFamily="34" charset="0"/>
              <a:buChar char="•"/>
            </a:pPr>
            <a:r>
              <a:rPr lang="nl-BE">
                <a:latin typeface="Source Sans Pro"/>
                <a:ea typeface="Source Sans Pro"/>
              </a:rPr>
              <a:t>We nemen </a:t>
            </a:r>
            <a:r>
              <a:rPr lang="nl-BE" b="1">
                <a:latin typeface="Source Sans Pro"/>
                <a:ea typeface="Source Sans Pro"/>
              </a:rPr>
              <a:t>diverse maatregelen </a:t>
            </a:r>
            <a:r>
              <a:rPr lang="nl-BE">
                <a:latin typeface="Source Sans Pro"/>
                <a:ea typeface="Source Sans Pro"/>
              </a:rPr>
              <a:t>om de hinder zoveel mogelijk te beperken.</a:t>
            </a:r>
            <a:br>
              <a:rPr lang="nl-BE"/>
            </a:br>
            <a:endParaRPr lang="nl-BE"/>
          </a:p>
          <a:p>
            <a:pPr marL="285750" indent="-285750">
              <a:buFont typeface="Arial" panose="020B0604020202020204" pitchFamily="34" charset="0"/>
              <a:buChar char="•"/>
            </a:pPr>
            <a:r>
              <a:rPr lang="nl-BE">
                <a:latin typeface="Source Sans Pro"/>
                <a:ea typeface="Source Sans Pro"/>
              </a:rPr>
              <a:t>Zo werken we altijd in fasen zodat er </a:t>
            </a:r>
            <a:r>
              <a:rPr lang="nl-BE" b="1">
                <a:latin typeface="Source Sans Pro"/>
                <a:ea typeface="Source Sans Pro"/>
              </a:rPr>
              <a:t>nooit voor de volledige duur van het project </a:t>
            </a:r>
            <a:r>
              <a:rPr lang="nl-BE">
                <a:latin typeface="Source Sans Pro"/>
                <a:ea typeface="Source Sans Pro"/>
              </a:rPr>
              <a:t>hinder is.</a:t>
            </a:r>
            <a:br>
              <a:rPr lang="nl-BE"/>
            </a:br>
            <a:endParaRPr lang="nl-BE"/>
          </a:p>
          <a:p>
            <a:endParaRPr lang="nl-BE">
              <a:highlight>
                <a:srgbClr val="FFFF00"/>
              </a:highlight>
            </a:endParaRPr>
          </a:p>
          <a:p>
            <a:pPr marL="285750" indent="-285750">
              <a:buFont typeface="Arial" panose="020B0604020202020204" pitchFamily="34" charset="0"/>
              <a:buChar char="•"/>
            </a:pPr>
            <a:endParaRPr lang="nl-BE"/>
          </a:p>
        </p:txBody>
      </p:sp>
      <p:pic>
        <p:nvPicPr>
          <p:cNvPr id="8" name="Tijdelijke aanduiding voor afbeelding 7" descr="Afbeelding met hemel, buitenshuis, wolk, eigendom&#10;&#10;Automatisch gegenereerde beschrijving">
            <a:extLst>
              <a:ext uri="{FF2B5EF4-FFF2-40B4-BE49-F238E27FC236}">
                <a16:creationId xmlns:a16="http://schemas.microsoft.com/office/drawing/2014/main" id="{2E254BD7-52FD-7700-80DB-2A97724B28FC}"/>
              </a:ext>
            </a:extLst>
          </p:cNvPr>
          <p:cNvPicPr>
            <a:picLocks noGrp="1" noChangeAspect="1"/>
          </p:cNvPicPr>
          <p:nvPr>
            <p:ph type="pic" sz="quarter" idx="11"/>
          </p:nvPr>
        </p:nvPicPr>
        <p:blipFill>
          <a:blip r:embed="rId3"/>
          <a:srcRect l="13847" r="13847"/>
          <a:stretch>
            <a:fillRect/>
          </a:stretch>
        </p:blipFill>
        <p:spPr/>
      </p:pic>
      <p:pic>
        <p:nvPicPr>
          <p:cNvPr id="10" name="Tijdelijke aanduiding voor afbeelding 9" descr="Afbeelding met buitenshuis, hemel, Arbeider, gebouw&#10;&#10;Automatisch gegenereerde beschrijving">
            <a:extLst>
              <a:ext uri="{FF2B5EF4-FFF2-40B4-BE49-F238E27FC236}">
                <a16:creationId xmlns:a16="http://schemas.microsoft.com/office/drawing/2014/main" id="{4B133F0E-21C9-C197-23ED-14DB53282229}"/>
              </a:ext>
            </a:extLst>
          </p:cNvPr>
          <p:cNvPicPr>
            <a:picLocks noGrp="1" noChangeAspect="1"/>
          </p:cNvPicPr>
          <p:nvPr>
            <p:ph type="pic" sz="quarter" idx="12"/>
          </p:nvPr>
        </p:nvPicPr>
        <p:blipFill>
          <a:blip r:embed="rId4"/>
          <a:srcRect t="4817" b="4817"/>
          <a:stretch>
            <a:fillRect/>
          </a:stretch>
        </p:blipFill>
        <p:spPr/>
      </p:pic>
      <p:sp>
        <p:nvSpPr>
          <p:cNvPr id="5" name="Tijdelijke aanduiding voor dianummer 4">
            <a:extLst>
              <a:ext uri="{FF2B5EF4-FFF2-40B4-BE49-F238E27FC236}">
                <a16:creationId xmlns:a16="http://schemas.microsoft.com/office/drawing/2014/main" id="{DBFF97F4-EB3B-D56F-94AD-2A58C62BFEA3}"/>
              </a:ext>
            </a:extLst>
          </p:cNvPr>
          <p:cNvSpPr>
            <a:spLocks noGrp="1"/>
          </p:cNvSpPr>
          <p:nvPr>
            <p:ph type="sldNum" sz="quarter" idx="4"/>
          </p:nvPr>
        </p:nvSpPr>
        <p:spPr/>
        <p:txBody>
          <a:bodyPr/>
          <a:lstStyle/>
          <a:p>
            <a:fld id="{77F5ABDD-BE9F-C94B-BD23-5C887EF8759F}" type="slidenum">
              <a:rPr lang="nl-BE" smtClean="0"/>
              <a:pPr/>
              <a:t>17</a:t>
            </a:fld>
            <a:endParaRPr lang="nl-BE"/>
          </a:p>
        </p:txBody>
      </p:sp>
      <p:sp>
        <p:nvSpPr>
          <p:cNvPr id="6" name="Titel 5">
            <a:extLst>
              <a:ext uri="{FF2B5EF4-FFF2-40B4-BE49-F238E27FC236}">
                <a16:creationId xmlns:a16="http://schemas.microsoft.com/office/drawing/2014/main" id="{989496C1-8C8C-CA74-AF03-4AF954A65704}"/>
              </a:ext>
            </a:extLst>
          </p:cNvPr>
          <p:cNvSpPr>
            <a:spLocks noGrp="1"/>
          </p:cNvSpPr>
          <p:nvPr>
            <p:ph type="title"/>
          </p:nvPr>
        </p:nvSpPr>
        <p:spPr/>
        <p:txBody>
          <a:bodyPr>
            <a:normAutofit fontScale="90000"/>
          </a:bodyPr>
          <a:lstStyle/>
          <a:p>
            <a:r>
              <a:rPr lang="nl-BE"/>
              <a:t>Werken brengen onvermijdelijk hinder mee</a:t>
            </a:r>
          </a:p>
        </p:txBody>
      </p:sp>
    </p:spTree>
    <p:extLst>
      <p:ext uri="{BB962C8B-B14F-4D97-AF65-F5344CB8AC3E}">
        <p14:creationId xmlns:p14="http://schemas.microsoft.com/office/powerpoint/2010/main" val="1132673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D48740ED-A45D-A2CC-48FB-FE22CF08D4D1}"/>
              </a:ext>
            </a:extLst>
          </p:cNvPr>
          <p:cNvPicPr>
            <a:picLocks noGrp="1" noChangeAspect="1"/>
          </p:cNvPicPr>
          <p:nvPr>
            <p:ph type="pic" sz="quarter" idx="11"/>
          </p:nvPr>
        </p:nvPicPr>
        <p:blipFill rotWithShape="1">
          <a:blip r:embed="rId3"/>
          <a:srcRect l="2237" t="16879" r="1085" b="3365"/>
          <a:stretch/>
        </p:blipFill>
        <p:spPr>
          <a:xfrm>
            <a:off x="928047" y="1458912"/>
            <a:ext cx="4872071" cy="4743995"/>
          </a:xfrm>
        </p:spPr>
      </p:pic>
      <p:sp>
        <p:nvSpPr>
          <p:cNvPr id="5" name="Titel 4">
            <a:extLst>
              <a:ext uri="{FF2B5EF4-FFF2-40B4-BE49-F238E27FC236}">
                <a16:creationId xmlns:a16="http://schemas.microsoft.com/office/drawing/2014/main" id="{BFEEF617-B833-3748-FE1A-D6D5F9F8B62B}"/>
              </a:ext>
            </a:extLst>
          </p:cNvPr>
          <p:cNvSpPr>
            <a:spLocks noGrp="1"/>
          </p:cNvSpPr>
          <p:nvPr>
            <p:ph type="title"/>
          </p:nvPr>
        </p:nvSpPr>
        <p:spPr>
          <a:xfrm>
            <a:off x="815298" y="580475"/>
            <a:ext cx="9060222" cy="907371"/>
          </a:xfrm>
        </p:spPr>
        <p:txBody>
          <a:bodyPr>
            <a:normAutofit/>
          </a:bodyPr>
          <a:lstStyle/>
          <a:p>
            <a:r>
              <a:rPr lang="nl-NL"/>
              <a:t>Tijdens de werken</a:t>
            </a:r>
          </a:p>
        </p:txBody>
      </p:sp>
      <p:sp>
        <p:nvSpPr>
          <p:cNvPr id="6" name="Tijdelijke aanduiding voor inhoud 6">
            <a:extLst>
              <a:ext uri="{FF2B5EF4-FFF2-40B4-BE49-F238E27FC236}">
                <a16:creationId xmlns:a16="http://schemas.microsoft.com/office/drawing/2014/main" id="{3F4985BC-54B0-3987-8868-5836D19DF672}"/>
              </a:ext>
            </a:extLst>
          </p:cNvPr>
          <p:cNvSpPr>
            <a:spLocks noGrp="1"/>
          </p:cNvSpPr>
          <p:nvPr>
            <p:ph sz="half" idx="2"/>
          </p:nvPr>
        </p:nvSpPr>
        <p:spPr>
          <a:xfrm>
            <a:off x="6096001" y="1458911"/>
            <a:ext cx="5328062" cy="4743995"/>
          </a:xfrm>
        </p:spPr>
        <p:txBody>
          <a:bodyPr vert="horz" lIns="91440" tIns="45720" rIns="91440" bIns="45720" rtlCol="0" anchor="t">
            <a:noAutofit/>
          </a:bodyPr>
          <a:lstStyle/>
          <a:p>
            <a:r>
              <a:rPr lang="nl-NL" sz="1900">
                <a:latin typeface="Source Sans Pro"/>
                <a:ea typeface="Source Sans Pro"/>
              </a:rPr>
              <a:t>Werken in </a:t>
            </a:r>
            <a:r>
              <a:rPr lang="nl-NL" sz="1900" b="1">
                <a:latin typeface="Source Sans Pro"/>
                <a:ea typeface="Source Sans Pro"/>
              </a:rPr>
              <a:t>fases</a:t>
            </a:r>
            <a:br>
              <a:rPr lang="nl-NL" sz="1900" b="1"/>
            </a:br>
            <a:endParaRPr lang="nl-NL" sz="1900" b="1"/>
          </a:p>
          <a:p>
            <a:r>
              <a:rPr lang="nl-NL" sz="1900" b="1">
                <a:latin typeface="Source Sans Pro"/>
                <a:ea typeface="Source Sans Pro"/>
              </a:rPr>
              <a:t>Laag steenslag </a:t>
            </a:r>
            <a:r>
              <a:rPr lang="nl-NL" sz="1900">
                <a:latin typeface="Source Sans Pro"/>
                <a:ea typeface="Source Sans Pro"/>
              </a:rPr>
              <a:t>voor betere toegang met auto of fiets</a:t>
            </a:r>
            <a:br>
              <a:rPr lang="nl-NL" sz="1900"/>
            </a:br>
            <a:endParaRPr lang="nl-NL" sz="1900" b="1"/>
          </a:p>
          <a:p>
            <a:r>
              <a:rPr lang="nl-NL" sz="1900">
                <a:latin typeface="Source Sans Pro"/>
                <a:ea typeface="Source Sans Pro"/>
              </a:rPr>
              <a:t>Woning </a:t>
            </a:r>
            <a:r>
              <a:rPr lang="nl-NL" sz="1900" b="1">
                <a:latin typeface="Source Sans Pro"/>
                <a:ea typeface="Source Sans Pro"/>
              </a:rPr>
              <a:t>te voet altijd bereikbaar</a:t>
            </a:r>
            <a:br>
              <a:rPr lang="nl-NL" sz="1900" b="1"/>
            </a:br>
            <a:endParaRPr lang="nl-NL" sz="1900" b="1"/>
          </a:p>
          <a:p>
            <a:r>
              <a:rPr lang="nl-NL" sz="1900" b="1">
                <a:latin typeface="Source Sans Pro"/>
                <a:ea typeface="Source Sans Pro"/>
              </a:rPr>
              <a:t>Geplande levering</a:t>
            </a:r>
            <a:r>
              <a:rPr lang="nl-NL" sz="1900">
                <a:latin typeface="Source Sans Pro"/>
                <a:ea typeface="Source Sans Pro"/>
              </a:rPr>
              <a:t>? Contacteer de aannemer!</a:t>
            </a:r>
            <a:br>
              <a:rPr lang="nl-NL" sz="1900"/>
            </a:br>
            <a:endParaRPr lang="nl-NL" sz="1900"/>
          </a:p>
          <a:p>
            <a:r>
              <a:rPr lang="nl-NL" sz="1900">
                <a:latin typeface="Source Sans Pro"/>
                <a:ea typeface="Source Sans Pro"/>
              </a:rPr>
              <a:t>Geen toegang met auto</a:t>
            </a:r>
          </a:p>
          <a:p>
            <a:pPr lvl="1">
              <a:buClr>
                <a:srgbClr val="FF0000"/>
              </a:buClr>
              <a:buFont typeface="Menlo Regular" panose="020B0609030804020204" pitchFamily="49" charset="0"/>
              <a:buChar char="✕"/>
            </a:pPr>
            <a:r>
              <a:rPr lang="nl-NL" sz="1900">
                <a:latin typeface="Source Sans Pro"/>
                <a:ea typeface="Source Sans Pro"/>
              </a:rPr>
              <a:t>bij aanleg buizen voor de deur</a:t>
            </a:r>
          </a:p>
          <a:p>
            <a:pPr lvl="1">
              <a:buClr>
                <a:srgbClr val="FF0000"/>
              </a:buClr>
              <a:buFont typeface="Menlo Regular" panose="020B0609030804020204" pitchFamily="49" charset="0"/>
              <a:buChar char="✕"/>
            </a:pPr>
            <a:r>
              <a:rPr lang="nl-NL" sz="1900">
                <a:latin typeface="Source Sans Pro"/>
                <a:ea typeface="Source Sans Pro"/>
              </a:rPr>
              <a:t>bij gieten van boordstenen en asfaltering</a:t>
            </a:r>
          </a:p>
          <a:p>
            <a:pPr lvl="1">
              <a:buClr>
                <a:srgbClr val="FF0000"/>
              </a:buClr>
              <a:buFont typeface="Menlo Regular" panose="020B0609030804020204" pitchFamily="49" charset="0"/>
              <a:buChar char="✕"/>
            </a:pPr>
            <a:r>
              <a:rPr lang="nl-NL" sz="1900">
                <a:latin typeface="Source Sans Pro"/>
                <a:ea typeface="Source Sans Pro"/>
              </a:rPr>
              <a:t>tijdens de werkuren (in sommige gevallen 24/7, </a:t>
            </a:r>
            <a:r>
              <a:rPr lang="nl-NL" sz="1900" b="1">
                <a:latin typeface="Source Sans Pro"/>
                <a:ea typeface="Source Sans Pro"/>
              </a:rPr>
              <a:t>m.u.v. hulpdiensten</a:t>
            </a:r>
            <a:r>
              <a:rPr lang="nl-NL" sz="1900">
                <a:latin typeface="Source Sans Pro"/>
                <a:ea typeface="Source Sans Pro"/>
              </a:rPr>
              <a:t>)</a:t>
            </a:r>
          </a:p>
          <a:p>
            <a:pPr lvl="1"/>
            <a:endParaRPr lang="nl-NL" sz="1900"/>
          </a:p>
          <a:p>
            <a:endParaRPr lang="nl-NL" sz="1900"/>
          </a:p>
        </p:txBody>
      </p:sp>
    </p:spTree>
    <p:extLst>
      <p:ext uri="{BB962C8B-B14F-4D97-AF65-F5344CB8AC3E}">
        <p14:creationId xmlns:p14="http://schemas.microsoft.com/office/powerpoint/2010/main" val="3766181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12596E-458D-E6A8-C445-5DE6692F5C3E}"/>
              </a:ext>
            </a:extLst>
          </p:cNvPr>
          <p:cNvSpPr>
            <a:spLocks noGrp="1"/>
          </p:cNvSpPr>
          <p:nvPr>
            <p:ph type="title"/>
          </p:nvPr>
        </p:nvSpPr>
        <p:spPr>
          <a:xfrm>
            <a:off x="815298" y="580475"/>
            <a:ext cx="11620542" cy="907371"/>
          </a:xfrm>
        </p:spPr>
        <p:txBody>
          <a:bodyPr>
            <a:noAutofit/>
          </a:bodyPr>
          <a:lstStyle/>
          <a:p>
            <a:r>
              <a:rPr lang="nl-NL"/>
              <a:t>Wat kan u zelf doen voor een </a:t>
            </a:r>
            <a:br>
              <a:rPr lang="nl-NL"/>
            </a:br>
            <a:r>
              <a:rPr lang="nl-NL"/>
              <a:t>vlot verloop van de werken?</a:t>
            </a:r>
            <a:endParaRPr lang="nl-BE"/>
          </a:p>
        </p:txBody>
      </p:sp>
      <p:sp>
        <p:nvSpPr>
          <p:cNvPr id="40" name="Tijdelijke aanduiding voor dianummer 1">
            <a:extLst>
              <a:ext uri="{FF2B5EF4-FFF2-40B4-BE49-F238E27FC236}">
                <a16:creationId xmlns:a16="http://schemas.microsoft.com/office/drawing/2014/main" id="{E214E448-566E-4F75-3FC8-FE9C5FA3C165}"/>
              </a:ext>
            </a:extLst>
          </p:cNvPr>
          <p:cNvSpPr>
            <a:spLocks noGrp="1"/>
          </p:cNvSpPr>
          <p:nvPr>
            <p:ph type="sldNum" sz="quarter" idx="4"/>
          </p:nvPr>
        </p:nvSpPr>
        <p:spPr>
          <a:xfrm>
            <a:off x="8610600" y="6356350"/>
            <a:ext cx="2743200" cy="365125"/>
          </a:xfrm>
        </p:spPr>
        <p:txBody>
          <a:bodyPr/>
          <a:lstStyle/>
          <a:p>
            <a:fld id="{77F5ABDD-BE9F-C94B-BD23-5C887EF8759F}" type="slidenum">
              <a:rPr lang="nl-BE" smtClean="0"/>
              <a:pPr/>
              <a:t>19</a:t>
            </a:fld>
            <a:endParaRPr lang="nl-BE"/>
          </a:p>
        </p:txBody>
      </p:sp>
      <p:sp>
        <p:nvSpPr>
          <p:cNvPr id="47" name="Ovaal 46">
            <a:extLst>
              <a:ext uri="{FF2B5EF4-FFF2-40B4-BE49-F238E27FC236}">
                <a16:creationId xmlns:a16="http://schemas.microsoft.com/office/drawing/2014/main" id="{4058493D-202D-377D-A1F4-F342F94C09E0}"/>
              </a:ext>
            </a:extLst>
          </p:cNvPr>
          <p:cNvSpPr/>
          <p:nvPr/>
        </p:nvSpPr>
        <p:spPr>
          <a:xfrm>
            <a:off x="975049" y="4398538"/>
            <a:ext cx="1636986" cy="1605743"/>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Tijdelijke aanduiding voor tekst 6">
            <a:extLst>
              <a:ext uri="{FF2B5EF4-FFF2-40B4-BE49-F238E27FC236}">
                <a16:creationId xmlns:a16="http://schemas.microsoft.com/office/drawing/2014/main" id="{3E7FE385-D44C-F436-CF51-43F5C177F2E2}"/>
              </a:ext>
            </a:extLst>
          </p:cNvPr>
          <p:cNvSpPr txBox="1">
            <a:spLocks/>
          </p:cNvSpPr>
          <p:nvPr/>
        </p:nvSpPr>
        <p:spPr>
          <a:xfrm>
            <a:off x="2873332" y="2443137"/>
            <a:ext cx="3063996" cy="1106958"/>
          </a:xfrm>
          <a:prstGeom prst="rect">
            <a:avLst/>
          </a:prstGeom>
        </p:spPr>
        <p:txBody>
          <a:bodyPr anchor="ct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a:t>We bekijken de mogelijkheid voor een aangepaste fasering of leggen een stabiele loopbrug aan.</a:t>
            </a:r>
          </a:p>
        </p:txBody>
      </p:sp>
      <p:sp>
        <p:nvSpPr>
          <p:cNvPr id="62" name="Tekstvak 61">
            <a:extLst>
              <a:ext uri="{FF2B5EF4-FFF2-40B4-BE49-F238E27FC236}">
                <a16:creationId xmlns:a16="http://schemas.microsoft.com/office/drawing/2014/main" id="{DA341ED5-C041-5A43-E028-4851D314348C}"/>
              </a:ext>
            </a:extLst>
          </p:cNvPr>
          <p:cNvSpPr txBox="1"/>
          <p:nvPr/>
        </p:nvSpPr>
        <p:spPr>
          <a:xfrm>
            <a:off x="2873332" y="2214350"/>
            <a:ext cx="2488595" cy="338554"/>
          </a:xfrm>
          <a:prstGeom prst="rect">
            <a:avLst/>
          </a:prstGeom>
          <a:noFill/>
        </p:spPr>
        <p:txBody>
          <a:bodyPr wrap="square" lIns="91440" tIns="45720" rIns="91440" bIns="45720" anchor="t">
            <a:spAutoFit/>
          </a:bodyPr>
          <a:lstStyle/>
          <a:p>
            <a:r>
              <a:rPr lang="nl-BE" sz="1600" b="1">
                <a:solidFill>
                  <a:srgbClr val="006290"/>
                </a:solidFill>
                <a:effectLst/>
                <a:latin typeface="Source Sans Pro"/>
                <a:ea typeface="Source Sans Pro"/>
              </a:rPr>
              <a:t>Specifiek verzoek? </a:t>
            </a:r>
          </a:p>
        </p:txBody>
      </p:sp>
      <p:sp>
        <p:nvSpPr>
          <p:cNvPr id="63" name="Tekstvak 62">
            <a:extLst>
              <a:ext uri="{FF2B5EF4-FFF2-40B4-BE49-F238E27FC236}">
                <a16:creationId xmlns:a16="http://schemas.microsoft.com/office/drawing/2014/main" id="{7F8F8656-9D4B-6222-2A64-E1D205DEA78B}"/>
              </a:ext>
            </a:extLst>
          </p:cNvPr>
          <p:cNvSpPr txBox="1"/>
          <p:nvPr/>
        </p:nvSpPr>
        <p:spPr>
          <a:xfrm>
            <a:off x="2873332" y="4234064"/>
            <a:ext cx="2423657" cy="584775"/>
          </a:xfrm>
          <a:prstGeom prst="rect">
            <a:avLst/>
          </a:prstGeom>
          <a:noFill/>
        </p:spPr>
        <p:txBody>
          <a:bodyPr wrap="square">
            <a:spAutoFit/>
          </a:bodyPr>
          <a:lstStyle/>
          <a:p>
            <a:r>
              <a:rPr lang="nl-BE" sz="1600" b="1">
                <a:solidFill>
                  <a:srgbClr val="006290"/>
                </a:solidFill>
                <a:latin typeface="Source Sans Pro" panose="020B0503030403020204" pitchFamily="34" charset="77"/>
              </a:rPr>
              <a:t>Handelszaak of praktijk aan huis?</a:t>
            </a:r>
          </a:p>
        </p:txBody>
      </p:sp>
      <p:sp>
        <p:nvSpPr>
          <p:cNvPr id="65" name="Tekstvak 64">
            <a:extLst>
              <a:ext uri="{FF2B5EF4-FFF2-40B4-BE49-F238E27FC236}">
                <a16:creationId xmlns:a16="http://schemas.microsoft.com/office/drawing/2014/main" id="{F8C0E991-4764-7858-F69B-CE6A8A9AF04D}"/>
              </a:ext>
            </a:extLst>
          </p:cNvPr>
          <p:cNvSpPr txBox="1"/>
          <p:nvPr/>
        </p:nvSpPr>
        <p:spPr>
          <a:xfrm>
            <a:off x="8549637" y="4776165"/>
            <a:ext cx="2732211" cy="338554"/>
          </a:xfrm>
          <a:prstGeom prst="rect">
            <a:avLst/>
          </a:prstGeom>
          <a:noFill/>
        </p:spPr>
        <p:txBody>
          <a:bodyPr wrap="square">
            <a:spAutoFit/>
          </a:bodyPr>
          <a:lstStyle/>
          <a:p>
            <a:r>
              <a:rPr lang="nl-BE" sz="1600" b="1">
                <a:solidFill>
                  <a:srgbClr val="006290"/>
                </a:solidFill>
                <a:latin typeface="Source Sans Pro" panose="020B0503030403020204" pitchFamily="34" charset="77"/>
              </a:rPr>
              <a:t>Veiligheid in de werfzone</a:t>
            </a:r>
          </a:p>
        </p:txBody>
      </p:sp>
      <p:sp>
        <p:nvSpPr>
          <p:cNvPr id="66" name="Tekstvak 65">
            <a:extLst>
              <a:ext uri="{FF2B5EF4-FFF2-40B4-BE49-F238E27FC236}">
                <a16:creationId xmlns:a16="http://schemas.microsoft.com/office/drawing/2014/main" id="{02F32711-81D3-D812-CAAE-76B9383A67E1}"/>
              </a:ext>
            </a:extLst>
          </p:cNvPr>
          <p:cNvSpPr txBox="1"/>
          <p:nvPr/>
        </p:nvSpPr>
        <p:spPr>
          <a:xfrm>
            <a:off x="8549637" y="2170564"/>
            <a:ext cx="3035771" cy="338554"/>
          </a:xfrm>
          <a:prstGeom prst="rect">
            <a:avLst/>
          </a:prstGeom>
          <a:noFill/>
        </p:spPr>
        <p:txBody>
          <a:bodyPr wrap="square">
            <a:spAutoFit/>
          </a:bodyPr>
          <a:lstStyle/>
          <a:p>
            <a:r>
              <a:rPr lang="nl-BE" sz="1600" b="1">
                <a:solidFill>
                  <a:srgbClr val="006290"/>
                </a:solidFill>
                <a:effectLst/>
                <a:latin typeface="Source Sans Pro" panose="020B0503030403020204" pitchFamily="34" charset="77"/>
              </a:rPr>
              <a:t>De werken starten om 7.00 uur</a:t>
            </a:r>
          </a:p>
        </p:txBody>
      </p:sp>
      <p:sp>
        <p:nvSpPr>
          <p:cNvPr id="78" name="Tijdelijke aanduiding voor tekst 6">
            <a:extLst>
              <a:ext uri="{FF2B5EF4-FFF2-40B4-BE49-F238E27FC236}">
                <a16:creationId xmlns:a16="http://schemas.microsoft.com/office/drawing/2014/main" id="{C95B7AA9-0706-E311-05F3-B3355E6D1D3D}"/>
              </a:ext>
            </a:extLst>
          </p:cNvPr>
          <p:cNvSpPr txBox="1">
            <a:spLocks/>
          </p:cNvSpPr>
          <p:nvPr/>
        </p:nvSpPr>
        <p:spPr>
          <a:xfrm>
            <a:off x="2873332" y="4879728"/>
            <a:ext cx="3002830" cy="1605742"/>
          </a:xfrm>
          <a:prstGeom prst="rect">
            <a:avLst/>
          </a:prstGeom>
        </p:spPr>
        <p:txBody>
          <a:bodyPr anchor="t"/>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a:t>Laat bewegwijzering plaatsen in overleg met gemeente of handelaarsvereniging (bv. ‘Handelaars bereikbaar’).</a:t>
            </a:r>
          </a:p>
          <a:p>
            <a:r>
              <a:rPr lang="nl-BE" sz="1600"/>
              <a:t>Indien mogelijk, passen we de planning aan voor leveringen.</a:t>
            </a:r>
          </a:p>
          <a:p>
            <a:endParaRPr lang="nl-BE" sz="1600"/>
          </a:p>
        </p:txBody>
      </p:sp>
      <p:sp>
        <p:nvSpPr>
          <p:cNvPr id="83" name="Tijdelijke aanduiding voor tekst 6">
            <a:extLst>
              <a:ext uri="{FF2B5EF4-FFF2-40B4-BE49-F238E27FC236}">
                <a16:creationId xmlns:a16="http://schemas.microsoft.com/office/drawing/2014/main" id="{4B0703F4-34F2-3F47-6320-62CFFEBC50E9}"/>
              </a:ext>
            </a:extLst>
          </p:cNvPr>
          <p:cNvSpPr txBox="1">
            <a:spLocks/>
          </p:cNvSpPr>
          <p:nvPr/>
        </p:nvSpPr>
        <p:spPr>
          <a:xfrm>
            <a:off x="8549637" y="2531847"/>
            <a:ext cx="2928436" cy="852430"/>
          </a:xfrm>
          <a:prstGeom prst="rect">
            <a:avLst/>
          </a:prstGeom>
        </p:spPr>
        <p:txBody>
          <a:bodyPr anchor="ct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a:t>Parkeer uw auto tijdig buiten </a:t>
            </a:r>
            <a:br>
              <a:rPr lang="nl-BE" sz="1600"/>
            </a:br>
            <a:r>
              <a:rPr lang="nl-BE" sz="1600"/>
              <a:t>de werkzone (bijvoorbeeld </a:t>
            </a:r>
            <a:br>
              <a:rPr lang="nl-BE" sz="1600"/>
            </a:br>
            <a:r>
              <a:rPr lang="nl-BE" sz="1600"/>
              <a:t>de avond voordien).</a:t>
            </a:r>
          </a:p>
        </p:txBody>
      </p:sp>
      <p:sp>
        <p:nvSpPr>
          <p:cNvPr id="84" name="Tijdelijke aanduiding voor tekst 6">
            <a:extLst>
              <a:ext uri="{FF2B5EF4-FFF2-40B4-BE49-F238E27FC236}">
                <a16:creationId xmlns:a16="http://schemas.microsoft.com/office/drawing/2014/main" id="{1FBEE237-7E96-4C3A-8456-7F6622A64DF5}"/>
              </a:ext>
            </a:extLst>
          </p:cNvPr>
          <p:cNvSpPr txBox="1">
            <a:spLocks/>
          </p:cNvSpPr>
          <p:nvPr/>
        </p:nvSpPr>
        <p:spPr>
          <a:xfrm>
            <a:off x="8549637" y="5201410"/>
            <a:ext cx="3102113" cy="161966"/>
          </a:xfrm>
          <a:prstGeom prst="rect">
            <a:avLst/>
          </a:prstGeom>
        </p:spPr>
        <p:txBody>
          <a:bodyPr anchor="ct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a:t>Pas uw snelheid aan.</a:t>
            </a:r>
          </a:p>
        </p:txBody>
      </p:sp>
      <p:sp>
        <p:nvSpPr>
          <p:cNvPr id="86" name="object 5">
            <a:extLst>
              <a:ext uri="{FF2B5EF4-FFF2-40B4-BE49-F238E27FC236}">
                <a16:creationId xmlns:a16="http://schemas.microsoft.com/office/drawing/2014/main" id="{8DAC9341-0AD3-B187-A70D-219C3A97CFC2}"/>
              </a:ext>
            </a:extLst>
          </p:cNvPr>
          <p:cNvSpPr/>
          <p:nvPr/>
        </p:nvSpPr>
        <p:spPr>
          <a:xfrm flipH="1">
            <a:off x="6222760" y="2020807"/>
            <a:ext cx="181786" cy="4197113"/>
          </a:xfrm>
          <a:custGeom>
            <a:avLst/>
            <a:gdLst/>
            <a:ahLst/>
            <a:cxnLst/>
            <a:rect l="l" t="t" r="r" b="b"/>
            <a:pathLst>
              <a:path h="2889250">
                <a:moveTo>
                  <a:pt x="0" y="0"/>
                </a:moveTo>
                <a:lnTo>
                  <a:pt x="0" y="2889135"/>
                </a:lnTo>
              </a:path>
            </a:pathLst>
          </a:custGeom>
          <a:ln w="12700">
            <a:solidFill>
              <a:srgbClr val="C7C8CA"/>
            </a:solidFill>
            <a:prstDash val="dash"/>
          </a:ln>
        </p:spPr>
        <p:txBody>
          <a:bodyPr wrap="square" lIns="0" tIns="0" rIns="0" bIns="0" rtlCol="0"/>
          <a:lstStyle/>
          <a:p>
            <a:endParaRPr/>
          </a:p>
        </p:txBody>
      </p:sp>
      <p:sp>
        <p:nvSpPr>
          <p:cNvPr id="87" name="object 5">
            <a:extLst>
              <a:ext uri="{FF2B5EF4-FFF2-40B4-BE49-F238E27FC236}">
                <a16:creationId xmlns:a16="http://schemas.microsoft.com/office/drawing/2014/main" id="{86CA3610-0D6F-7099-926D-D97C58A8693D}"/>
              </a:ext>
            </a:extLst>
          </p:cNvPr>
          <p:cNvSpPr/>
          <p:nvPr/>
        </p:nvSpPr>
        <p:spPr>
          <a:xfrm rot="16200000" flipH="1">
            <a:off x="6037629" y="-1151392"/>
            <a:ext cx="109216" cy="10362024"/>
          </a:xfrm>
          <a:custGeom>
            <a:avLst/>
            <a:gdLst/>
            <a:ahLst/>
            <a:cxnLst/>
            <a:rect l="l" t="t" r="r" b="b"/>
            <a:pathLst>
              <a:path h="2889250">
                <a:moveTo>
                  <a:pt x="0" y="0"/>
                </a:moveTo>
                <a:lnTo>
                  <a:pt x="0" y="2889135"/>
                </a:lnTo>
              </a:path>
            </a:pathLst>
          </a:custGeom>
          <a:ln w="12700">
            <a:solidFill>
              <a:srgbClr val="C7C8CA"/>
            </a:solidFill>
            <a:prstDash val="dash"/>
          </a:ln>
        </p:spPr>
        <p:txBody>
          <a:bodyPr wrap="square" lIns="0" tIns="0" rIns="0" bIns="0" rtlCol="0"/>
          <a:lstStyle/>
          <a:p>
            <a:endParaRPr/>
          </a:p>
        </p:txBody>
      </p:sp>
      <p:sp>
        <p:nvSpPr>
          <p:cNvPr id="7" name="Ovaal 6">
            <a:extLst>
              <a:ext uri="{FF2B5EF4-FFF2-40B4-BE49-F238E27FC236}">
                <a16:creationId xmlns:a16="http://schemas.microsoft.com/office/drawing/2014/main" id="{D7EAAA78-5E62-417C-6875-230B1BD3CBC6}"/>
              </a:ext>
            </a:extLst>
          </p:cNvPr>
          <p:cNvSpPr/>
          <p:nvPr/>
        </p:nvSpPr>
        <p:spPr>
          <a:xfrm>
            <a:off x="6792451" y="4347708"/>
            <a:ext cx="1604110" cy="1573494"/>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4E25D8C6-7C34-B6C9-F255-FF32C263C71D}"/>
              </a:ext>
            </a:extLst>
          </p:cNvPr>
          <p:cNvSpPr/>
          <p:nvPr/>
        </p:nvSpPr>
        <p:spPr>
          <a:xfrm>
            <a:off x="6792451" y="1985160"/>
            <a:ext cx="1604110" cy="1573494"/>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FCF9A510-BE08-0F41-A0A5-0D3D7C8AAC8C}"/>
              </a:ext>
            </a:extLst>
          </p:cNvPr>
          <p:cNvCxnSpPr/>
          <p:nvPr/>
        </p:nvCxnSpPr>
        <p:spPr>
          <a:xfrm flipV="1">
            <a:off x="1867989" y="2305594"/>
            <a:ext cx="378822" cy="1005840"/>
          </a:xfrm>
          <a:prstGeom prst="line">
            <a:avLst/>
          </a:prstGeom>
          <a:ln w="12700">
            <a:solidFill>
              <a:srgbClr val="C8C9CA"/>
            </a:solidFill>
            <a:prstDash val="dash"/>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3D9080C-529F-BC1D-71EA-83883B56AE48}"/>
              </a:ext>
            </a:extLst>
          </p:cNvPr>
          <p:cNvCxnSpPr/>
          <p:nvPr/>
        </p:nvCxnSpPr>
        <p:spPr>
          <a:xfrm flipV="1">
            <a:off x="1176860" y="2335668"/>
            <a:ext cx="1011398" cy="263979"/>
          </a:xfrm>
          <a:prstGeom prst="line">
            <a:avLst/>
          </a:prstGeom>
          <a:ln w="12700">
            <a:solidFill>
              <a:srgbClr val="C8C9CA"/>
            </a:solidFill>
            <a:prstDash val="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7B550FE4-CCFB-E20D-AFD1-90410D8EC10D}"/>
              </a:ext>
            </a:extLst>
          </p:cNvPr>
          <p:cNvCxnSpPr/>
          <p:nvPr/>
        </p:nvCxnSpPr>
        <p:spPr>
          <a:xfrm>
            <a:off x="1224992" y="2599647"/>
            <a:ext cx="676883" cy="711787"/>
          </a:xfrm>
          <a:prstGeom prst="line">
            <a:avLst/>
          </a:prstGeom>
          <a:ln w="12700">
            <a:solidFill>
              <a:srgbClr val="C8C9CA"/>
            </a:solidFill>
            <a:prstDash val="dash"/>
          </a:ln>
        </p:spPr>
        <p:style>
          <a:lnRef idx="1">
            <a:schemeClr val="accent1"/>
          </a:lnRef>
          <a:fillRef idx="0">
            <a:schemeClr val="accent1"/>
          </a:fillRef>
          <a:effectRef idx="0">
            <a:schemeClr val="accent1"/>
          </a:effectRef>
          <a:fontRef idx="minor">
            <a:schemeClr val="tx1"/>
          </a:fontRef>
        </p:style>
      </p:cxnSp>
      <p:sp>
        <p:nvSpPr>
          <p:cNvPr id="3" name="Ovaal 2">
            <a:extLst>
              <a:ext uri="{FF2B5EF4-FFF2-40B4-BE49-F238E27FC236}">
                <a16:creationId xmlns:a16="http://schemas.microsoft.com/office/drawing/2014/main" id="{F0648CC5-749E-E7DD-1E99-FE103FEE1129}"/>
              </a:ext>
            </a:extLst>
          </p:cNvPr>
          <p:cNvSpPr/>
          <p:nvPr/>
        </p:nvSpPr>
        <p:spPr>
          <a:xfrm>
            <a:off x="784906" y="2059844"/>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46FB1B23-1303-9932-D9F6-40306E21CAD8}"/>
              </a:ext>
            </a:extLst>
          </p:cNvPr>
          <p:cNvSpPr/>
          <p:nvPr/>
        </p:nvSpPr>
        <p:spPr>
          <a:xfrm>
            <a:off x="1541267" y="2837397"/>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DA8E2CB4-8DAC-FE4A-BF87-BE991E5DD82C}"/>
              </a:ext>
            </a:extLst>
          </p:cNvPr>
          <p:cNvSpPr/>
          <p:nvPr/>
        </p:nvSpPr>
        <p:spPr>
          <a:xfrm>
            <a:off x="1849530" y="1828016"/>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7BFC04F4-5B53-F155-7464-254C5B50F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875" y="1876141"/>
            <a:ext cx="722467" cy="722467"/>
          </a:xfrm>
          <a:prstGeom prst="rect">
            <a:avLst/>
          </a:prstGeom>
        </p:spPr>
      </p:pic>
      <p:pic>
        <p:nvPicPr>
          <p:cNvPr id="19" name="Graphic 18">
            <a:extLst>
              <a:ext uri="{FF2B5EF4-FFF2-40B4-BE49-F238E27FC236}">
                <a16:creationId xmlns:a16="http://schemas.microsoft.com/office/drawing/2014/main" id="{3D0AA7BC-3594-BB92-048A-6CEB20A3F6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235" y="2051423"/>
            <a:ext cx="865407" cy="865407"/>
          </a:xfrm>
          <a:prstGeom prst="rect">
            <a:avLst/>
          </a:prstGeom>
        </p:spPr>
      </p:pic>
      <p:pic>
        <p:nvPicPr>
          <p:cNvPr id="21" name="Graphic 20">
            <a:extLst>
              <a:ext uri="{FF2B5EF4-FFF2-40B4-BE49-F238E27FC236}">
                <a16:creationId xmlns:a16="http://schemas.microsoft.com/office/drawing/2014/main" id="{167FB65E-9F83-7756-E247-8AD60D6FBA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8008" y="2898837"/>
            <a:ext cx="726430" cy="726430"/>
          </a:xfrm>
          <a:prstGeom prst="rect">
            <a:avLst/>
          </a:prstGeom>
        </p:spPr>
      </p:pic>
      <p:pic>
        <p:nvPicPr>
          <p:cNvPr id="22" name="Tijdelijke aanduiding voor afbeelding 100">
            <a:extLst>
              <a:ext uri="{FF2B5EF4-FFF2-40B4-BE49-F238E27FC236}">
                <a16:creationId xmlns:a16="http://schemas.microsoft.com/office/drawing/2014/main" id="{70C64A20-09C6-74CA-5365-1E441E2F47BE}"/>
              </a:ext>
            </a:extLst>
          </p:cNvPr>
          <p:cNvPicPr>
            <a:picLocks noChangeAspect="1"/>
          </p:cNvPicPr>
          <p:nvPr/>
        </p:nvPicPr>
        <p:blipFill>
          <a:blip r:embed="rId9">
            <a:extLst>
              <a:ext uri="{96DAC541-7B7A-43D3-8B79-37D633B846F1}">
                <asvg:svgBlip xmlns:asvg="http://schemas.microsoft.com/office/drawing/2016/SVG/main" r:embed="rId10"/>
              </a:ext>
            </a:extLst>
          </a:blip>
          <a:srcRect t="1182" b="1182"/>
          <a:stretch>
            <a:fillRect/>
          </a:stretch>
        </p:blipFill>
        <p:spPr>
          <a:xfrm>
            <a:off x="975049" y="4418678"/>
            <a:ext cx="1537385" cy="1502524"/>
          </a:xfrm>
          <a:prstGeom prst="rect">
            <a:avLst/>
          </a:prstGeom>
        </p:spPr>
      </p:pic>
      <p:pic>
        <p:nvPicPr>
          <p:cNvPr id="25" name="Graphic 24">
            <a:extLst>
              <a:ext uri="{FF2B5EF4-FFF2-40B4-BE49-F238E27FC236}">
                <a16:creationId xmlns:a16="http://schemas.microsoft.com/office/drawing/2014/main" id="{1739D8D1-6F67-9573-DF2F-97D3BD8CDB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5020" y="2071729"/>
            <a:ext cx="1358971" cy="1358971"/>
          </a:xfrm>
          <a:prstGeom prst="rect">
            <a:avLst/>
          </a:prstGeom>
        </p:spPr>
      </p:pic>
      <p:pic>
        <p:nvPicPr>
          <p:cNvPr id="27" name="Afbeelding 26">
            <a:extLst>
              <a:ext uri="{FF2B5EF4-FFF2-40B4-BE49-F238E27FC236}">
                <a16:creationId xmlns:a16="http://schemas.microsoft.com/office/drawing/2014/main" id="{8E8C3A25-0BC3-DD98-33B5-2471F75FC67D}"/>
              </a:ext>
            </a:extLst>
          </p:cNvPr>
          <p:cNvPicPr>
            <a:picLocks noChangeAspect="1"/>
          </p:cNvPicPr>
          <p:nvPr/>
        </p:nvPicPr>
        <p:blipFill>
          <a:blip r:embed="rId13"/>
          <a:stretch>
            <a:fillRect/>
          </a:stretch>
        </p:blipFill>
        <p:spPr>
          <a:xfrm>
            <a:off x="7077883" y="4756597"/>
            <a:ext cx="1033243" cy="634136"/>
          </a:xfrm>
          <a:prstGeom prst="rect">
            <a:avLst/>
          </a:prstGeom>
        </p:spPr>
      </p:pic>
    </p:spTree>
    <p:extLst>
      <p:ext uri="{BB962C8B-B14F-4D97-AF65-F5344CB8AC3E}">
        <p14:creationId xmlns:p14="http://schemas.microsoft.com/office/powerpoint/2010/main" val="420042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F7ADBE4-4DBA-5787-DAF8-23EA78A317F7}"/>
              </a:ext>
            </a:extLst>
          </p:cNvPr>
          <p:cNvSpPr>
            <a:spLocks noGrp="1"/>
          </p:cNvSpPr>
          <p:nvPr>
            <p:ph idx="10"/>
          </p:nvPr>
        </p:nvSpPr>
        <p:spPr>
          <a:xfrm>
            <a:off x="815298" y="1487846"/>
            <a:ext cx="7607808" cy="4703634"/>
          </a:xfrm>
        </p:spPr>
        <p:txBody>
          <a:bodyPr vert="horz" lIns="91440" tIns="45720" rIns="91440" bIns="45720" rtlCol="0" anchor="t">
            <a:normAutofit lnSpcReduction="10000"/>
          </a:bodyPr>
          <a:lstStyle/>
          <a:p>
            <a:r>
              <a:rPr lang="nl-BE" sz="2400">
                <a:latin typeface="Source Sans Pro"/>
                <a:ea typeface="Source Sans Pro"/>
              </a:rPr>
              <a:t>Het projectteam: wie is wie?</a:t>
            </a:r>
          </a:p>
          <a:p>
            <a:r>
              <a:rPr lang="nl-BE" sz="2400">
                <a:latin typeface="Source Sans Pro"/>
                <a:ea typeface="Source Sans Pro"/>
              </a:rPr>
              <a:t>Wie is </a:t>
            </a:r>
            <a:r>
              <a:rPr lang="nl-BE" sz="2400" err="1">
                <a:latin typeface="Source Sans Pro"/>
                <a:ea typeface="Source Sans Pro"/>
              </a:rPr>
              <a:t>Aquafin</a:t>
            </a:r>
            <a:r>
              <a:rPr lang="nl-BE" sz="2400">
                <a:latin typeface="Source Sans Pro"/>
                <a:ea typeface="Source Sans Pro"/>
              </a:rPr>
              <a:t>?</a:t>
            </a:r>
          </a:p>
          <a:p>
            <a:r>
              <a:rPr lang="nl-BE" sz="2400">
                <a:latin typeface="Source Sans Pro"/>
                <a:ea typeface="Source Sans Pro"/>
              </a:rPr>
              <a:t>Wat gaan we doen in uw buurt?</a:t>
            </a:r>
          </a:p>
          <a:p>
            <a:r>
              <a:rPr lang="nl-BE" sz="2400">
                <a:latin typeface="Source Sans Pro"/>
                <a:ea typeface="Source Sans Pro"/>
              </a:rPr>
              <a:t>Waar gaan we werken?</a:t>
            </a:r>
          </a:p>
          <a:p>
            <a:r>
              <a:rPr lang="nl-BE" sz="2400">
                <a:latin typeface="Source Sans Pro"/>
                <a:ea typeface="Source Sans Pro"/>
              </a:rPr>
              <a:t>Hoe verlopen de werken?</a:t>
            </a:r>
          </a:p>
          <a:p>
            <a:r>
              <a:rPr lang="nl-BE" sz="2400">
                <a:latin typeface="Source Sans Pro"/>
                <a:ea typeface="Source Sans Pro"/>
              </a:rPr>
              <a:t>Welke impact hebben de werken?</a:t>
            </a:r>
          </a:p>
          <a:p>
            <a:r>
              <a:rPr lang="nl-BE" sz="2400">
                <a:latin typeface="Source Sans Pro"/>
                <a:ea typeface="Source Sans Pro"/>
              </a:rPr>
              <a:t>Veiligheid tijdens de werken</a:t>
            </a:r>
          </a:p>
          <a:p>
            <a:r>
              <a:rPr lang="nl-BE" sz="2400">
                <a:latin typeface="Source Sans Pro"/>
                <a:ea typeface="Source Sans Pro"/>
              </a:rPr>
              <a:t>Plannen</a:t>
            </a:r>
          </a:p>
          <a:p>
            <a:r>
              <a:rPr lang="nl-BE" sz="2400">
                <a:latin typeface="Source Sans Pro"/>
                <a:ea typeface="Source Sans Pro"/>
              </a:rPr>
              <a:t>Afkoppelingen</a:t>
            </a:r>
          </a:p>
          <a:p>
            <a:r>
              <a:rPr lang="nl-BE" sz="2400">
                <a:latin typeface="Source Sans Pro"/>
                <a:ea typeface="Source Sans Pro"/>
              </a:rPr>
              <a:t>Fasering </a:t>
            </a:r>
          </a:p>
          <a:p>
            <a:r>
              <a:rPr lang="nl-BE" sz="2400">
                <a:latin typeface="Source Sans Pro"/>
                <a:ea typeface="Source Sans Pro"/>
              </a:rPr>
              <a:t>Blijf op de hoogte</a:t>
            </a:r>
          </a:p>
        </p:txBody>
      </p:sp>
      <p:sp>
        <p:nvSpPr>
          <p:cNvPr id="4" name="Titel 3">
            <a:extLst>
              <a:ext uri="{FF2B5EF4-FFF2-40B4-BE49-F238E27FC236}">
                <a16:creationId xmlns:a16="http://schemas.microsoft.com/office/drawing/2014/main" id="{F3F84DE9-9CA0-41E9-2025-BFC7EC9EA454}"/>
              </a:ext>
            </a:extLst>
          </p:cNvPr>
          <p:cNvSpPr>
            <a:spLocks noGrp="1"/>
          </p:cNvSpPr>
          <p:nvPr>
            <p:ph type="title"/>
          </p:nvPr>
        </p:nvSpPr>
        <p:spPr/>
        <p:txBody>
          <a:bodyPr/>
          <a:lstStyle/>
          <a:p>
            <a:r>
              <a:rPr lang="nl-BE"/>
              <a:t>overzicht</a:t>
            </a:r>
          </a:p>
        </p:txBody>
      </p:sp>
      <p:sp>
        <p:nvSpPr>
          <p:cNvPr id="5" name="Tijdelijke aanduiding voor dianummer 4">
            <a:extLst>
              <a:ext uri="{FF2B5EF4-FFF2-40B4-BE49-F238E27FC236}">
                <a16:creationId xmlns:a16="http://schemas.microsoft.com/office/drawing/2014/main" id="{39383C37-3D6D-3480-CAEB-9E7E57BBF7B8}"/>
              </a:ext>
            </a:extLst>
          </p:cNvPr>
          <p:cNvSpPr>
            <a:spLocks noGrp="1"/>
          </p:cNvSpPr>
          <p:nvPr>
            <p:ph type="sldNum" sz="quarter" idx="4"/>
          </p:nvPr>
        </p:nvSpPr>
        <p:spPr/>
        <p:txBody>
          <a:bodyPr/>
          <a:lstStyle/>
          <a:p>
            <a:fld id="{77F5ABDD-BE9F-C94B-BD23-5C887EF8759F}" type="slidenum">
              <a:rPr lang="nl-BE" smtClean="0"/>
              <a:pPr/>
              <a:t>2</a:t>
            </a:fld>
            <a:endParaRPr lang="nl-BE"/>
          </a:p>
        </p:txBody>
      </p:sp>
    </p:spTree>
    <p:extLst>
      <p:ext uri="{BB962C8B-B14F-4D97-AF65-F5344CB8AC3E}">
        <p14:creationId xmlns:p14="http://schemas.microsoft.com/office/powerpoint/2010/main" val="2241711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DDB2E-648A-BBB0-D34F-57C7C5DF5514}"/>
              </a:ext>
            </a:extLst>
          </p:cNvPr>
          <p:cNvSpPr>
            <a:spLocks noGrp="1"/>
          </p:cNvSpPr>
          <p:nvPr>
            <p:ph type="ctrTitle"/>
          </p:nvPr>
        </p:nvSpPr>
        <p:spPr>
          <a:xfrm>
            <a:off x="1559830" y="3304329"/>
            <a:ext cx="9473784" cy="695389"/>
          </a:xfrm>
        </p:spPr>
        <p:txBody>
          <a:bodyPr>
            <a:noAutofit/>
          </a:bodyPr>
          <a:lstStyle/>
          <a:p>
            <a:pPr algn="ctr"/>
            <a:r>
              <a:rPr lang="nl-NL"/>
              <a:t>Veiligheid tijdens de werken</a:t>
            </a:r>
          </a:p>
        </p:txBody>
      </p:sp>
    </p:spTree>
    <p:extLst>
      <p:ext uri="{BB962C8B-B14F-4D97-AF65-F5344CB8AC3E}">
        <p14:creationId xmlns:p14="http://schemas.microsoft.com/office/powerpoint/2010/main" val="2653712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FB7420-7A7C-D2F2-43DC-C04DD1DAB363}"/>
              </a:ext>
            </a:extLst>
          </p:cNvPr>
          <p:cNvSpPr>
            <a:spLocks noGrp="1"/>
          </p:cNvSpPr>
          <p:nvPr>
            <p:ph type="title"/>
          </p:nvPr>
        </p:nvSpPr>
        <p:spPr/>
        <p:txBody>
          <a:bodyPr/>
          <a:lstStyle/>
          <a:p>
            <a:r>
              <a:rPr lang="nl-BE"/>
              <a:t>Spelregels</a:t>
            </a:r>
          </a:p>
        </p:txBody>
      </p:sp>
      <p:pic>
        <p:nvPicPr>
          <p:cNvPr id="7" name="Tijdelijke aanduiding voor afbeelding 6">
            <a:extLst>
              <a:ext uri="{FF2B5EF4-FFF2-40B4-BE49-F238E27FC236}">
                <a16:creationId xmlns:a16="http://schemas.microsoft.com/office/drawing/2014/main" id="{2251B217-7955-CC50-431B-99EB19A5CC51}"/>
              </a:ext>
            </a:extLst>
          </p:cNvPr>
          <p:cNvPicPr>
            <a:picLocks noGrp="1" noChangeAspect="1"/>
          </p:cNvPicPr>
          <p:nvPr>
            <p:ph type="pic" sz="quarter" idx="11"/>
          </p:nvPr>
        </p:nvPicPr>
        <p:blipFill>
          <a:blip r:embed="rId3"/>
          <a:srcRect l="299" r="299"/>
          <a:stretch>
            <a:fillRect/>
          </a:stretch>
        </p:blipFill>
        <p:spPr/>
      </p:pic>
    </p:spTree>
    <p:extLst>
      <p:ext uri="{BB962C8B-B14F-4D97-AF65-F5344CB8AC3E}">
        <p14:creationId xmlns:p14="http://schemas.microsoft.com/office/powerpoint/2010/main" val="1860858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77839D3-4D3A-F95F-55F5-CF7C9F079937}"/>
              </a:ext>
            </a:extLst>
          </p:cNvPr>
          <p:cNvSpPr>
            <a:spLocks noGrp="1"/>
          </p:cNvSpPr>
          <p:nvPr>
            <p:ph type="sldNum" sz="quarter" idx="12"/>
          </p:nvPr>
        </p:nvSpPr>
        <p:spPr/>
        <p:txBody>
          <a:bodyPr/>
          <a:lstStyle/>
          <a:p>
            <a:fld id="{77F5ABDD-BE9F-C94B-BD23-5C887EF8759F}" type="slidenum">
              <a:rPr lang="nl-BE" smtClean="0"/>
              <a:pPr/>
              <a:t>22</a:t>
            </a:fld>
            <a:endParaRPr lang="nl-BE"/>
          </a:p>
        </p:txBody>
      </p:sp>
      <p:sp>
        <p:nvSpPr>
          <p:cNvPr id="7" name="Titel 6">
            <a:extLst>
              <a:ext uri="{FF2B5EF4-FFF2-40B4-BE49-F238E27FC236}">
                <a16:creationId xmlns:a16="http://schemas.microsoft.com/office/drawing/2014/main" id="{2D2643B6-AF93-A2C2-1FA9-A67A59F1DFDC}"/>
              </a:ext>
            </a:extLst>
          </p:cNvPr>
          <p:cNvSpPr>
            <a:spLocks noGrp="1"/>
          </p:cNvSpPr>
          <p:nvPr>
            <p:ph type="title"/>
          </p:nvPr>
        </p:nvSpPr>
        <p:spPr/>
        <p:txBody>
          <a:bodyPr>
            <a:normAutofit fontScale="90000"/>
          </a:bodyPr>
          <a:lstStyle/>
          <a:p>
            <a:r>
              <a:rPr lang="nl-BE"/>
              <a:t>Als u niet op de werf moet zijn, </a:t>
            </a:r>
            <a:br>
              <a:rPr lang="nl-BE"/>
            </a:br>
            <a:r>
              <a:rPr lang="nl-BE"/>
              <a:t>blijft u er voor uw eigen veiligheid best weg</a:t>
            </a:r>
          </a:p>
        </p:txBody>
      </p:sp>
      <p:pic>
        <p:nvPicPr>
          <p:cNvPr id="5" name="Tijdelijke aanduiding voor afbeelding 3">
            <a:extLst>
              <a:ext uri="{FF2B5EF4-FFF2-40B4-BE49-F238E27FC236}">
                <a16:creationId xmlns:a16="http://schemas.microsoft.com/office/drawing/2014/main" id="{0E0FEE8D-CC35-5188-2DE0-4E239AB580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080" r="897" b="2424"/>
          <a:stretch/>
        </p:blipFill>
        <p:spPr>
          <a:xfrm>
            <a:off x="926422" y="1645471"/>
            <a:ext cx="10333761" cy="4632054"/>
          </a:xfrm>
          <a:prstGeom prst="rect">
            <a:avLst/>
          </a:prstGeom>
        </p:spPr>
      </p:pic>
    </p:spTree>
    <p:extLst>
      <p:ext uri="{BB962C8B-B14F-4D97-AF65-F5344CB8AC3E}">
        <p14:creationId xmlns:p14="http://schemas.microsoft.com/office/powerpoint/2010/main" val="385121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AB3C1-5D3F-54C4-FD0A-B102DDDE86AE}"/>
              </a:ext>
            </a:extLst>
          </p:cNvPr>
          <p:cNvSpPr>
            <a:spLocks noGrp="1"/>
          </p:cNvSpPr>
          <p:nvPr>
            <p:ph type="ctrTitle"/>
          </p:nvPr>
        </p:nvSpPr>
        <p:spPr>
          <a:xfrm>
            <a:off x="1366605" y="3812647"/>
            <a:ext cx="8858049" cy="789955"/>
          </a:xfrm>
        </p:spPr>
        <p:txBody>
          <a:bodyPr>
            <a:normAutofit/>
          </a:bodyPr>
          <a:lstStyle/>
          <a:p>
            <a:r>
              <a:rPr lang="nl-BE"/>
              <a:t>Studiebureau: Tractebel </a:t>
            </a:r>
            <a:r>
              <a:rPr lang="nl-BE" err="1"/>
              <a:t>Engie</a:t>
            </a:r>
            <a:endParaRPr lang="nl-BE"/>
          </a:p>
        </p:txBody>
      </p:sp>
      <p:sp>
        <p:nvSpPr>
          <p:cNvPr id="7" name="Tijdelijke aanduiding voor tekst 6">
            <a:extLst>
              <a:ext uri="{FF2B5EF4-FFF2-40B4-BE49-F238E27FC236}">
                <a16:creationId xmlns:a16="http://schemas.microsoft.com/office/drawing/2014/main" id="{B9C64E48-C3D7-299C-0968-48D1F297A0AD}"/>
              </a:ext>
            </a:extLst>
          </p:cNvPr>
          <p:cNvSpPr>
            <a:spLocks noGrp="1"/>
          </p:cNvSpPr>
          <p:nvPr>
            <p:ph type="body" sz="quarter" idx="10"/>
          </p:nvPr>
        </p:nvSpPr>
        <p:spPr/>
        <p:txBody>
          <a:bodyPr/>
          <a:lstStyle/>
          <a:p>
            <a:r>
              <a:rPr lang="nl-BE"/>
              <a:t>Toelichting plannen</a:t>
            </a:r>
          </a:p>
        </p:txBody>
      </p:sp>
      <p:pic>
        <p:nvPicPr>
          <p:cNvPr id="8" name="Picture 7">
            <a:extLst>
              <a:ext uri="{FF2B5EF4-FFF2-40B4-BE49-F238E27FC236}">
                <a16:creationId xmlns:a16="http://schemas.microsoft.com/office/drawing/2014/main" id="{5096DB57-4E56-FB47-9648-7A333514FF54}"/>
              </a:ext>
            </a:extLst>
          </p:cNvPr>
          <p:cNvPicPr>
            <a:picLocks noChangeAspect="1"/>
          </p:cNvPicPr>
          <p:nvPr/>
        </p:nvPicPr>
        <p:blipFill>
          <a:blip r:embed="rId3"/>
          <a:stretch>
            <a:fillRect/>
          </a:stretch>
        </p:blipFill>
        <p:spPr>
          <a:xfrm>
            <a:off x="9051424" y="693104"/>
            <a:ext cx="2722766" cy="577556"/>
          </a:xfrm>
          <a:prstGeom prst="rect">
            <a:avLst/>
          </a:prstGeom>
        </p:spPr>
      </p:pic>
    </p:spTree>
    <p:extLst>
      <p:ext uri="{BB962C8B-B14F-4D97-AF65-F5344CB8AC3E}">
        <p14:creationId xmlns:p14="http://schemas.microsoft.com/office/powerpoint/2010/main" val="1266347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858811-E8EC-C49D-36D1-5A2E5431D715}"/>
              </a:ext>
            </a:extLst>
          </p:cNvPr>
          <p:cNvSpPr>
            <a:spLocks noGrp="1"/>
          </p:cNvSpPr>
          <p:nvPr>
            <p:ph type="sldNum" sz="quarter" idx="4"/>
          </p:nvPr>
        </p:nvSpPr>
        <p:spPr/>
        <p:txBody>
          <a:bodyPr/>
          <a:lstStyle/>
          <a:p>
            <a:fld id="{77F5ABDD-BE9F-C94B-BD23-5C887EF8759F}" type="slidenum">
              <a:rPr lang="nl-BE" smtClean="0"/>
              <a:pPr/>
              <a:t>24</a:t>
            </a:fld>
            <a:endParaRPr lang="nl-BE"/>
          </a:p>
        </p:txBody>
      </p:sp>
      <p:sp>
        <p:nvSpPr>
          <p:cNvPr id="3" name="Title 2">
            <a:extLst>
              <a:ext uri="{FF2B5EF4-FFF2-40B4-BE49-F238E27FC236}">
                <a16:creationId xmlns:a16="http://schemas.microsoft.com/office/drawing/2014/main" id="{EBFF831D-6997-392D-C2DD-A0FFFDF3B09B}"/>
              </a:ext>
            </a:extLst>
          </p:cNvPr>
          <p:cNvSpPr>
            <a:spLocks noGrp="1"/>
          </p:cNvSpPr>
          <p:nvPr>
            <p:ph type="title"/>
          </p:nvPr>
        </p:nvSpPr>
        <p:spPr/>
        <p:txBody>
          <a:bodyPr>
            <a:normAutofit/>
          </a:bodyPr>
          <a:lstStyle/>
          <a:p>
            <a:r>
              <a:rPr lang="nl-BE"/>
              <a:t>Overzichtsplan ‘DEN </a:t>
            </a:r>
            <a:r>
              <a:rPr lang="nl-BE" err="1"/>
              <a:t>Tomme</a:t>
            </a:r>
            <a:r>
              <a:rPr lang="nl-BE"/>
              <a:t>’ Wegenis </a:t>
            </a:r>
            <a:r>
              <a:rPr lang="nl-BE" err="1"/>
              <a:t>KortenBERG</a:t>
            </a:r>
            <a:r>
              <a:rPr lang="nl-BE"/>
              <a:t>:</a:t>
            </a:r>
            <a:endParaRPr lang="nl-NL"/>
          </a:p>
        </p:txBody>
      </p:sp>
      <p:pic>
        <p:nvPicPr>
          <p:cNvPr id="8" name="Picture 7">
            <a:extLst>
              <a:ext uri="{FF2B5EF4-FFF2-40B4-BE49-F238E27FC236}">
                <a16:creationId xmlns:a16="http://schemas.microsoft.com/office/drawing/2014/main" id="{31B9D980-FCEF-BD37-02CD-9F3F84E8CD5A}"/>
              </a:ext>
            </a:extLst>
          </p:cNvPr>
          <p:cNvPicPr>
            <a:picLocks noChangeAspect="1"/>
          </p:cNvPicPr>
          <p:nvPr/>
        </p:nvPicPr>
        <p:blipFill>
          <a:blip r:embed="rId2"/>
          <a:stretch>
            <a:fillRect/>
          </a:stretch>
        </p:blipFill>
        <p:spPr>
          <a:xfrm>
            <a:off x="910548" y="1157366"/>
            <a:ext cx="10579100" cy="5529464"/>
          </a:xfrm>
          <a:prstGeom prst="rect">
            <a:avLst/>
          </a:prstGeom>
        </p:spPr>
      </p:pic>
    </p:spTree>
    <p:extLst>
      <p:ext uri="{BB962C8B-B14F-4D97-AF65-F5344CB8AC3E}">
        <p14:creationId xmlns:p14="http://schemas.microsoft.com/office/powerpoint/2010/main" val="339700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8AD02-240E-6DD7-2F09-A0CB7C773A31}"/>
              </a:ext>
            </a:extLst>
          </p:cNvPr>
          <p:cNvSpPr>
            <a:spLocks noGrp="1"/>
          </p:cNvSpPr>
          <p:nvPr>
            <p:ph type="sldNum" sz="quarter" idx="4"/>
          </p:nvPr>
        </p:nvSpPr>
        <p:spPr/>
        <p:txBody>
          <a:bodyPr/>
          <a:lstStyle/>
          <a:p>
            <a:fld id="{77F5ABDD-BE9F-C94B-BD23-5C887EF8759F}" type="slidenum">
              <a:rPr lang="nl-BE" smtClean="0"/>
              <a:pPr/>
              <a:t>25</a:t>
            </a:fld>
            <a:endParaRPr lang="nl-BE"/>
          </a:p>
        </p:txBody>
      </p:sp>
      <p:sp>
        <p:nvSpPr>
          <p:cNvPr id="3" name="Title 2">
            <a:extLst>
              <a:ext uri="{FF2B5EF4-FFF2-40B4-BE49-F238E27FC236}">
                <a16:creationId xmlns:a16="http://schemas.microsoft.com/office/drawing/2014/main" id="{A89A04A7-4E39-14C1-641E-F0F9E2AB5DED}"/>
              </a:ext>
            </a:extLst>
          </p:cNvPr>
          <p:cNvSpPr>
            <a:spLocks noGrp="1"/>
          </p:cNvSpPr>
          <p:nvPr>
            <p:ph type="title"/>
          </p:nvPr>
        </p:nvSpPr>
        <p:spPr/>
        <p:txBody>
          <a:bodyPr/>
          <a:lstStyle/>
          <a:p>
            <a:r>
              <a:rPr lang="nl-BE"/>
              <a:t>Typedwarsprofiel ‘den </a:t>
            </a:r>
            <a:r>
              <a:rPr lang="nl-BE" err="1"/>
              <a:t>tomme</a:t>
            </a:r>
            <a:r>
              <a:rPr lang="nl-BE"/>
              <a:t>’ </a:t>
            </a:r>
            <a:r>
              <a:rPr lang="nl-BE" err="1"/>
              <a:t>KortenBERG</a:t>
            </a:r>
            <a:r>
              <a:rPr lang="nl-BE"/>
              <a:t>:</a:t>
            </a:r>
            <a:endParaRPr lang="nl-NL"/>
          </a:p>
        </p:txBody>
      </p:sp>
      <p:pic>
        <p:nvPicPr>
          <p:cNvPr id="7" name="Picture 6">
            <a:extLst>
              <a:ext uri="{FF2B5EF4-FFF2-40B4-BE49-F238E27FC236}">
                <a16:creationId xmlns:a16="http://schemas.microsoft.com/office/drawing/2014/main" id="{E15153B4-336A-24A6-3888-B017F1274D01}"/>
              </a:ext>
            </a:extLst>
          </p:cNvPr>
          <p:cNvPicPr>
            <a:picLocks noChangeAspect="1"/>
          </p:cNvPicPr>
          <p:nvPr/>
        </p:nvPicPr>
        <p:blipFill>
          <a:blip r:embed="rId2"/>
          <a:stretch>
            <a:fillRect/>
          </a:stretch>
        </p:blipFill>
        <p:spPr>
          <a:xfrm>
            <a:off x="1389993" y="1164500"/>
            <a:ext cx="9412013" cy="5191850"/>
          </a:xfrm>
          <a:prstGeom prst="rect">
            <a:avLst/>
          </a:prstGeom>
        </p:spPr>
      </p:pic>
    </p:spTree>
    <p:extLst>
      <p:ext uri="{BB962C8B-B14F-4D97-AF65-F5344CB8AC3E}">
        <p14:creationId xmlns:p14="http://schemas.microsoft.com/office/powerpoint/2010/main" val="3370557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CBB3C-C707-12EF-D14E-AE0FCEECB47A}"/>
              </a:ext>
            </a:extLst>
          </p:cNvPr>
          <p:cNvSpPr>
            <a:spLocks noGrp="1"/>
          </p:cNvSpPr>
          <p:nvPr>
            <p:ph type="sldNum" sz="quarter" idx="4"/>
          </p:nvPr>
        </p:nvSpPr>
        <p:spPr/>
        <p:txBody>
          <a:bodyPr/>
          <a:lstStyle/>
          <a:p>
            <a:fld id="{77F5ABDD-BE9F-C94B-BD23-5C887EF8759F}" type="slidenum">
              <a:rPr lang="nl-BE" smtClean="0"/>
              <a:pPr/>
              <a:t>26</a:t>
            </a:fld>
            <a:endParaRPr lang="nl-BE"/>
          </a:p>
        </p:txBody>
      </p:sp>
      <p:sp>
        <p:nvSpPr>
          <p:cNvPr id="3" name="Title 2">
            <a:extLst>
              <a:ext uri="{FF2B5EF4-FFF2-40B4-BE49-F238E27FC236}">
                <a16:creationId xmlns:a16="http://schemas.microsoft.com/office/drawing/2014/main" id="{4396E1BD-9E8C-F4D2-D7F2-4684FA9B4290}"/>
              </a:ext>
            </a:extLst>
          </p:cNvPr>
          <p:cNvSpPr>
            <a:spLocks noGrp="1"/>
          </p:cNvSpPr>
          <p:nvPr>
            <p:ph type="title"/>
          </p:nvPr>
        </p:nvSpPr>
        <p:spPr/>
        <p:txBody>
          <a:bodyPr/>
          <a:lstStyle/>
          <a:p>
            <a:r>
              <a:rPr lang="nl-NL"/>
              <a:t>Overzichtsplan ‘DEN </a:t>
            </a:r>
            <a:r>
              <a:rPr lang="nl-NL" err="1"/>
              <a:t>Tomme</a:t>
            </a:r>
            <a:r>
              <a:rPr lang="nl-NL"/>
              <a:t>’ Wegenis Bertem:</a:t>
            </a:r>
          </a:p>
        </p:txBody>
      </p:sp>
      <p:pic>
        <p:nvPicPr>
          <p:cNvPr id="10" name="Picture 9">
            <a:extLst>
              <a:ext uri="{FF2B5EF4-FFF2-40B4-BE49-F238E27FC236}">
                <a16:creationId xmlns:a16="http://schemas.microsoft.com/office/drawing/2014/main" id="{56268A85-03EC-0B32-E8E6-E31ABDA3EC62}"/>
              </a:ext>
            </a:extLst>
          </p:cNvPr>
          <p:cNvPicPr>
            <a:picLocks noChangeAspect="1"/>
          </p:cNvPicPr>
          <p:nvPr/>
        </p:nvPicPr>
        <p:blipFill>
          <a:blip r:embed="rId3"/>
          <a:stretch>
            <a:fillRect/>
          </a:stretch>
        </p:blipFill>
        <p:spPr>
          <a:xfrm>
            <a:off x="951240" y="1181308"/>
            <a:ext cx="10307258" cy="4696978"/>
          </a:xfrm>
          <a:prstGeom prst="rect">
            <a:avLst/>
          </a:prstGeom>
        </p:spPr>
      </p:pic>
    </p:spTree>
    <p:extLst>
      <p:ext uri="{BB962C8B-B14F-4D97-AF65-F5344CB8AC3E}">
        <p14:creationId xmlns:p14="http://schemas.microsoft.com/office/powerpoint/2010/main" val="437865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8C626-91B5-7A39-7D20-9577B7ABB187}"/>
              </a:ext>
            </a:extLst>
          </p:cNvPr>
          <p:cNvSpPr>
            <a:spLocks noGrp="1"/>
          </p:cNvSpPr>
          <p:nvPr>
            <p:ph type="sldNum" sz="quarter" idx="4"/>
          </p:nvPr>
        </p:nvSpPr>
        <p:spPr/>
        <p:txBody>
          <a:bodyPr/>
          <a:lstStyle/>
          <a:p>
            <a:fld id="{77F5ABDD-BE9F-C94B-BD23-5C887EF8759F}" type="slidenum">
              <a:rPr lang="nl-BE" smtClean="0"/>
              <a:pPr/>
              <a:t>27</a:t>
            </a:fld>
            <a:endParaRPr lang="nl-BE"/>
          </a:p>
        </p:txBody>
      </p:sp>
      <p:sp>
        <p:nvSpPr>
          <p:cNvPr id="3" name="Title 2">
            <a:extLst>
              <a:ext uri="{FF2B5EF4-FFF2-40B4-BE49-F238E27FC236}">
                <a16:creationId xmlns:a16="http://schemas.microsoft.com/office/drawing/2014/main" id="{AB4BBECA-7939-4D27-60BB-CC5092F97C1B}"/>
              </a:ext>
            </a:extLst>
          </p:cNvPr>
          <p:cNvSpPr>
            <a:spLocks noGrp="1"/>
          </p:cNvSpPr>
          <p:nvPr>
            <p:ph type="title"/>
          </p:nvPr>
        </p:nvSpPr>
        <p:spPr/>
        <p:txBody>
          <a:bodyPr/>
          <a:lstStyle/>
          <a:p>
            <a:r>
              <a:rPr lang="nl-NL"/>
              <a:t>Typedwarsprofiel ‘den </a:t>
            </a:r>
            <a:r>
              <a:rPr lang="nl-NL" err="1"/>
              <a:t>tomme-Walenpot</a:t>
            </a:r>
            <a:r>
              <a:rPr lang="nl-NL"/>
              <a:t>’ Bertem:</a:t>
            </a:r>
          </a:p>
        </p:txBody>
      </p:sp>
      <p:pic>
        <p:nvPicPr>
          <p:cNvPr id="5" name="Picture 4">
            <a:extLst>
              <a:ext uri="{FF2B5EF4-FFF2-40B4-BE49-F238E27FC236}">
                <a16:creationId xmlns:a16="http://schemas.microsoft.com/office/drawing/2014/main" id="{1CB1871C-AEAB-CFEA-70E4-E0080A9E5A09}"/>
              </a:ext>
            </a:extLst>
          </p:cNvPr>
          <p:cNvPicPr>
            <a:picLocks noChangeAspect="1"/>
          </p:cNvPicPr>
          <p:nvPr/>
        </p:nvPicPr>
        <p:blipFill>
          <a:blip r:embed="rId2"/>
          <a:stretch>
            <a:fillRect/>
          </a:stretch>
        </p:blipFill>
        <p:spPr>
          <a:xfrm>
            <a:off x="2456941" y="1175620"/>
            <a:ext cx="7767713" cy="5429265"/>
          </a:xfrm>
          <a:prstGeom prst="rect">
            <a:avLst/>
          </a:prstGeom>
        </p:spPr>
      </p:pic>
    </p:spTree>
    <p:extLst>
      <p:ext uri="{BB962C8B-B14F-4D97-AF65-F5344CB8AC3E}">
        <p14:creationId xmlns:p14="http://schemas.microsoft.com/office/powerpoint/2010/main" val="390452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598591-862A-A641-C4F4-7031C1B8827E}"/>
              </a:ext>
            </a:extLst>
          </p:cNvPr>
          <p:cNvSpPr>
            <a:spLocks noGrp="1"/>
          </p:cNvSpPr>
          <p:nvPr>
            <p:ph type="sldNum" sz="quarter" idx="4"/>
          </p:nvPr>
        </p:nvSpPr>
        <p:spPr/>
        <p:txBody>
          <a:bodyPr/>
          <a:lstStyle/>
          <a:p>
            <a:fld id="{77F5ABDD-BE9F-C94B-BD23-5C887EF8759F}" type="slidenum">
              <a:rPr lang="nl-BE" smtClean="0"/>
              <a:pPr/>
              <a:t>28</a:t>
            </a:fld>
            <a:endParaRPr lang="nl-BE"/>
          </a:p>
        </p:txBody>
      </p:sp>
      <p:sp>
        <p:nvSpPr>
          <p:cNvPr id="3" name="Title 2">
            <a:extLst>
              <a:ext uri="{FF2B5EF4-FFF2-40B4-BE49-F238E27FC236}">
                <a16:creationId xmlns:a16="http://schemas.microsoft.com/office/drawing/2014/main" id="{D9DB3E7B-C1B2-ED75-C2FE-FCD4F256B978}"/>
              </a:ext>
            </a:extLst>
          </p:cNvPr>
          <p:cNvSpPr>
            <a:spLocks noGrp="1"/>
          </p:cNvSpPr>
          <p:nvPr>
            <p:ph type="title"/>
          </p:nvPr>
        </p:nvSpPr>
        <p:spPr>
          <a:xfrm>
            <a:off x="815298" y="580476"/>
            <a:ext cx="10644390" cy="559556"/>
          </a:xfrm>
        </p:spPr>
        <p:txBody>
          <a:bodyPr>
            <a:normAutofit fontScale="90000"/>
          </a:bodyPr>
          <a:lstStyle/>
          <a:p>
            <a:r>
              <a:rPr lang="de-DE" err="1"/>
              <a:t>Overzichtsplan</a:t>
            </a:r>
            <a:r>
              <a:rPr lang="de-DE"/>
              <a:t> ‘DEN </a:t>
            </a:r>
            <a:r>
              <a:rPr lang="de-DE" err="1"/>
              <a:t>Tomme</a:t>
            </a:r>
            <a:r>
              <a:rPr lang="de-DE"/>
              <a:t>’ </a:t>
            </a:r>
            <a:r>
              <a:rPr lang="de-DE" err="1"/>
              <a:t>Wegenis</a:t>
            </a:r>
            <a:r>
              <a:rPr lang="de-DE"/>
              <a:t> </a:t>
            </a:r>
            <a:r>
              <a:rPr lang="de-DE" err="1"/>
              <a:t>Bertem</a:t>
            </a:r>
            <a:r>
              <a:rPr lang="de-DE"/>
              <a:t>, </a:t>
            </a:r>
            <a:r>
              <a:rPr lang="de-DE" err="1"/>
              <a:t>Meerbeeksesteenweg</a:t>
            </a:r>
            <a:r>
              <a:rPr lang="de-DE"/>
              <a:t>:</a:t>
            </a:r>
            <a:endParaRPr lang="nl-NL"/>
          </a:p>
        </p:txBody>
      </p:sp>
      <p:pic>
        <p:nvPicPr>
          <p:cNvPr id="5" name="Picture 4">
            <a:extLst>
              <a:ext uri="{FF2B5EF4-FFF2-40B4-BE49-F238E27FC236}">
                <a16:creationId xmlns:a16="http://schemas.microsoft.com/office/drawing/2014/main" id="{45FC0F35-D37C-FB95-E11C-D69E895C2317}"/>
              </a:ext>
            </a:extLst>
          </p:cNvPr>
          <p:cNvPicPr>
            <a:picLocks noChangeAspect="1"/>
          </p:cNvPicPr>
          <p:nvPr/>
        </p:nvPicPr>
        <p:blipFill>
          <a:blip r:embed="rId3"/>
          <a:stretch>
            <a:fillRect/>
          </a:stretch>
        </p:blipFill>
        <p:spPr>
          <a:xfrm>
            <a:off x="330798" y="2621475"/>
            <a:ext cx="5184716" cy="1802286"/>
          </a:xfrm>
          <a:prstGeom prst="rect">
            <a:avLst/>
          </a:prstGeom>
        </p:spPr>
      </p:pic>
      <p:pic>
        <p:nvPicPr>
          <p:cNvPr id="7" name="Picture 6">
            <a:extLst>
              <a:ext uri="{FF2B5EF4-FFF2-40B4-BE49-F238E27FC236}">
                <a16:creationId xmlns:a16="http://schemas.microsoft.com/office/drawing/2014/main" id="{178465E9-FD4C-E4C9-129C-93BCFCBC6070}"/>
              </a:ext>
            </a:extLst>
          </p:cNvPr>
          <p:cNvPicPr>
            <a:picLocks noChangeAspect="1"/>
          </p:cNvPicPr>
          <p:nvPr/>
        </p:nvPicPr>
        <p:blipFill>
          <a:blip r:embed="rId4"/>
          <a:stretch>
            <a:fillRect/>
          </a:stretch>
        </p:blipFill>
        <p:spPr>
          <a:xfrm rot="159937">
            <a:off x="3857444" y="2793911"/>
            <a:ext cx="5163760" cy="1810669"/>
          </a:xfrm>
          <a:prstGeom prst="rect">
            <a:avLst/>
          </a:prstGeom>
        </p:spPr>
      </p:pic>
      <p:pic>
        <p:nvPicPr>
          <p:cNvPr id="9" name="Picture 8">
            <a:extLst>
              <a:ext uri="{FF2B5EF4-FFF2-40B4-BE49-F238E27FC236}">
                <a16:creationId xmlns:a16="http://schemas.microsoft.com/office/drawing/2014/main" id="{78294D18-406C-91A7-AE73-987B9E5A417C}"/>
              </a:ext>
            </a:extLst>
          </p:cNvPr>
          <p:cNvPicPr>
            <a:picLocks noChangeAspect="1"/>
          </p:cNvPicPr>
          <p:nvPr/>
        </p:nvPicPr>
        <p:blipFill>
          <a:blip r:embed="rId5"/>
          <a:stretch>
            <a:fillRect/>
          </a:stretch>
        </p:blipFill>
        <p:spPr>
          <a:xfrm rot="20582889">
            <a:off x="6420969" y="2271433"/>
            <a:ext cx="5163760" cy="1802286"/>
          </a:xfrm>
          <a:prstGeom prst="rect">
            <a:avLst/>
          </a:prstGeom>
        </p:spPr>
      </p:pic>
    </p:spTree>
    <p:extLst>
      <p:ext uri="{BB962C8B-B14F-4D97-AF65-F5344CB8AC3E}">
        <p14:creationId xmlns:p14="http://schemas.microsoft.com/office/powerpoint/2010/main" val="3234351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41CB47-F376-BAD5-AE60-4E43F70F3CF8}"/>
              </a:ext>
            </a:extLst>
          </p:cNvPr>
          <p:cNvSpPr>
            <a:spLocks noGrp="1"/>
          </p:cNvSpPr>
          <p:nvPr>
            <p:ph type="sldNum" sz="quarter" idx="4"/>
          </p:nvPr>
        </p:nvSpPr>
        <p:spPr/>
        <p:txBody>
          <a:bodyPr/>
          <a:lstStyle/>
          <a:p>
            <a:fld id="{77F5ABDD-BE9F-C94B-BD23-5C887EF8759F}" type="slidenum">
              <a:rPr lang="nl-BE" smtClean="0"/>
              <a:pPr/>
              <a:t>29</a:t>
            </a:fld>
            <a:endParaRPr lang="nl-BE"/>
          </a:p>
        </p:txBody>
      </p:sp>
      <p:sp>
        <p:nvSpPr>
          <p:cNvPr id="3" name="Title 2">
            <a:extLst>
              <a:ext uri="{FF2B5EF4-FFF2-40B4-BE49-F238E27FC236}">
                <a16:creationId xmlns:a16="http://schemas.microsoft.com/office/drawing/2014/main" id="{CF38A3E7-A724-7031-99E9-7C0A0914ED0E}"/>
              </a:ext>
            </a:extLst>
          </p:cNvPr>
          <p:cNvSpPr>
            <a:spLocks noGrp="1"/>
          </p:cNvSpPr>
          <p:nvPr>
            <p:ph type="title"/>
          </p:nvPr>
        </p:nvSpPr>
        <p:spPr/>
        <p:txBody>
          <a:bodyPr/>
          <a:lstStyle/>
          <a:p>
            <a:r>
              <a:rPr lang="nl-NL"/>
              <a:t>Overzichtsplan ‘DEN </a:t>
            </a:r>
            <a:r>
              <a:rPr lang="nl-NL" err="1"/>
              <a:t>Tomme</a:t>
            </a:r>
            <a:r>
              <a:rPr lang="nl-NL"/>
              <a:t>’ riolering:</a:t>
            </a:r>
          </a:p>
        </p:txBody>
      </p:sp>
      <p:pic>
        <p:nvPicPr>
          <p:cNvPr id="9" name="Picture 8">
            <a:extLst>
              <a:ext uri="{FF2B5EF4-FFF2-40B4-BE49-F238E27FC236}">
                <a16:creationId xmlns:a16="http://schemas.microsoft.com/office/drawing/2014/main" id="{D3122CDF-0B29-ED24-DC1F-A17DFD16B359}"/>
              </a:ext>
            </a:extLst>
          </p:cNvPr>
          <p:cNvPicPr>
            <a:picLocks noChangeAspect="1"/>
          </p:cNvPicPr>
          <p:nvPr/>
        </p:nvPicPr>
        <p:blipFill>
          <a:blip r:embed="rId2"/>
          <a:stretch>
            <a:fillRect/>
          </a:stretch>
        </p:blipFill>
        <p:spPr>
          <a:xfrm>
            <a:off x="2874528" y="1098387"/>
            <a:ext cx="6442944" cy="5647422"/>
          </a:xfrm>
          <a:prstGeom prst="rect">
            <a:avLst/>
          </a:prstGeom>
        </p:spPr>
      </p:pic>
    </p:spTree>
    <p:extLst>
      <p:ext uri="{BB962C8B-B14F-4D97-AF65-F5344CB8AC3E}">
        <p14:creationId xmlns:p14="http://schemas.microsoft.com/office/powerpoint/2010/main" val="262382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5713954-EACD-E0AF-30B7-B00E7089875C}"/>
              </a:ext>
            </a:extLst>
          </p:cNvPr>
          <p:cNvSpPr>
            <a:spLocks noGrp="1"/>
          </p:cNvSpPr>
          <p:nvPr>
            <p:ph type="sldNum" sz="quarter" idx="4"/>
          </p:nvPr>
        </p:nvSpPr>
        <p:spPr>
          <a:xfrm>
            <a:off x="9571298" y="6356350"/>
            <a:ext cx="1782502" cy="365125"/>
          </a:xfrm>
        </p:spPr>
        <p:txBody>
          <a:bodyPr/>
          <a:lstStyle/>
          <a:p>
            <a:fld id="{77F5ABDD-BE9F-C94B-BD23-5C887EF8759F}" type="slidenum">
              <a:rPr lang="nl-BE" smtClean="0"/>
              <a:pPr/>
              <a:t>3</a:t>
            </a:fld>
            <a:endParaRPr lang="nl-BE"/>
          </a:p>
        </p:txBody>
      </p:sp>
      <p:sp>
        <p:nvSpPr>
          <p:cNvPr id="5" name="Titel 4">
            <a:extLst>
              <a:ext uri="{FF2B5EF4-FFF2-40B4-BE49-F238E27FC236}">
                <a16:creationId xmlns:a16="http://schemas.microsoft.com/office/drawing/2014/main" id="{C5223F3E-F4D4-0EF3-DB5F-4D414C6CDF89}"/>
              </a:ext>
            </a:extLst>
          </p:cNvPr>
          <p:cNvSpPr>
            <a:spLocks noGrp="1"/>
          </p:cNvSpPr>
          <p:nvPr>
            <p:ph type="title"/>
          </p:nvPr>
        </p:nvSpPr>
        <p:spPr>
          <a:xfrm>
            <a:off x="815298" y="580475"/>
            <a:ext cx="10769600" cy="907371"/>
          </a:xfrm>
        </p:spPr>
        <p:txBody>
          <a:bodyPr/>
          <a:lstStyle/>
          <a:p>
            <a:r>
              <a:rPr lang="nl-BE"/>
              <a:t>het projectteam: wie is wie?</a:t>
            </a:r>
          </a:p>
        </p:txBody>
      </p:sp>
      <p:sp>
        <p:nvSpPr>
          <p:cNvPr id="21" name="Tijdelijke aanduiding voor tekst 20">
            <a:extLst>
              <a:ext uri="{FF2B5EF4-FFF2-40B4-BE49-F238E27FC236}">
                <a16:creationId xmlns:a16="http://schemas.microsoft.com/office/drawing/2014/main" id="{524BA223-264A-88CC-1E86-76A2F9B4479D}"/>
              </a:ext>
            </a:extLst>
          </p:cNvPr>
          <p:cNvSpPr>
            <a:spLocks noGrp="1"/>
          </p:cNvSpPr>
          <p:nvPr>
            <p:ph type="body" sz="quarter" idx="39"/>
          </p:nvPr>
        </p:nvSpPr>
        <p:spPr/>
        <p:txBody>
          <a:bodyPr vert="horz" lIns="91440" tIns="45720" rIns="91440" bIns="45720" rtlCol="0" anchor="t">
            <a:noAutofit/>
          </a:bodyPr>
          <a:lstStyle/>
          <a:p>
            <a:r>
              <a:rPr lang="nl-BE">
                <a:latin typeface="Source Sans Pro"/>
                <a:ea typeface="Source Sans Pro"/>
              </a:rPr>
              <a:t>Hannes </a:t>
            </a:r>
            <a:r>
              <a:rPr lang="nl-BE" err="1">
                <a:latin typeface="Source Sans Pro"/>
                <a:ea typeface="Source Sans Pro"/>
              </a:rPr>
              <a:t>Bruyneel</a:t>
            </a:r>
            <a:r>
              <a:rPr lang="nl-BE">
                <a:latin typeface="Source Sans Pro"/>
                <a:ea typeface="Source Sans Pro"/>
              </a:rPr>
              <a:t>/Mathieu </a:t>
            </a:r>
            <a:r>
              <a:rPr lang="nl-BE" err="1">
                <a:latin typeface="Source Sans Pro"/>
                <a:ea typeface="Source Sans Pro"/>
              </a:rPr>
              <a:t>Lepoutre</a:t>
            </a:r>
          </a:p>
          <a:p>
            <a:endParaRPr lang="nl-BE"/>
          </a:p>
        </p:txBody>
      </p:sp>
      <p:sp>
        <p:nvSpPr>
          <p:cNvPr id="22" name="Tijdelijke aanduiding voor tekst 21">
            <a:extLst>
              <a:ext uri="{FF2B5EF4-FFF2-40B4-BE49-F238E27FC236}">
                <a16:creationId xmlns:a16="http://schemas.microsoft.com/office/drawing/2014/main" id="{2C64FBEC-7E88-1974-B815-2C3F68A64EA9}"/>
              </a:ext>
            </a:extLst>
          </p:cNvPr>
          <p:cNvSpPr>
            <a:spLocks noGrp="1"/>
          </p:cNvSpPr>
          <p:nvPr>
            <p:ph type="body" sz="quarter" idx="40"/>
          </p:nvPr>
        </p:nvSpPr>
        <p:spPr>
          <a:xfrm>
            <a:off x="3653971" y="3248678"/>
            <a:ext cx="2155825" cy="298685"/>
          </a:xfrm>
        </p:spPr>
        <p:txBody>
          <a:bodyPr/>
          <a:lstStyle/>
          <a:p>
            <a:r>
              <a:rPr lang="nl-BE"/>
              <a:t>Marc Van Kerckhoven</a:t>
            </a:r>
          </a:p>
        </p:txBody>
      </p:sp>
      <p:sp>
        <p:nvSpPr>
          <p:cNvPr id="23" name="Tijdelijke aanduiding voor tekst 22">
            <a:extLst>
              <a:ext uri="{FF2B5EF4-FFF2-40B4-BE49-F238E27FC236}">
                <a16:creationId xmlns:a16="http://schemas.microsoft.com/office/drawing/2014/main" id="{AF96C533-D411-CA59-6FC8-CDA75E1E1CF5}"/>
              </a:ext>
            </a:extLst>
          </p:cNvPr>
          <p:cNvSpPr>
            <a:spLocks noGrp="1"/>
          </p:cNvSpPr>
          <p:nvPr>
            <p:ph type="body" sz="quarter" idx="41"/>
          </p:nvPr>
        </p:nvSpPr>
        <p:spPr/>
        <p:txBody>
          <a:bodyPr/>
          <a:lstStyle/>
          <a:p>
            <a:r>
              <a:rPr lang="nl-BE"/>
              <a:t>Dimitri Stroobants</a:t>
            </a:r>
          </a:p>
        </p:txBody>
      </p:sp>
      <p:sp>
        <p:nvSpPr>
          <p:cNvPr id="25" name="Tijdelijke aanduiding voor tekst 24">
            <a:extLst>
              <a:ext uri="{FF2B5EF4-FFF2-40B4-BE49-F238E27FC236}">
                <a16:creationId xmlns:a16="http://schemas.microsoft.com/office/drawing/2014/main" id="{AC96FCE9-5DAB-8C43-D17E-82EF531375CC}"/>
              </a:ext>
            </a:extLst>
          </p:cNvPr>
          <p:cNvSpPr>
            <a:spLocks noGrp="1"/>
          </p:cNvSpPr>
          <p:nvPr>
            <p:ph type="body" sz="quarter" idx="42"/>
          </p:nvPr>
        </p:nvSpPr>
        <p:spPr/>
        <p:txBody>
          <a:bodyPr/>
          <a:lstStyle/>
          <a:p>
            <a:r>
              <a:rPr lang="nl-BE"/>
              <a:t>Herman </a:t>
            </a:r>
            <a:r>
              <a:rPr lang="nl-BE" err="1"/>
              <a:t>Sleurs</a:t>
            </a:r>
            <a:endParaRPr lang="nl-BE"/>
          </a:p>
        </p:txBody>
      </p:sp>
      <p:sp>
        <p:nvSpPr>
          <p:cNvPr id="26" name="Tijdelijke aanduiding voor tekst 25">
            <a:extLst>
              <a:ext uri="{FF2B5EF4-FFF2-40B4-BE49-F238E27FC236}">
                <a16:creationId xmlns:a16="http://schemas.microsoft.com/office/drawing/2014/main" id="{674C24CA-11D1-92A1-E0BB-BE44FF87D80D}"/>
              </a:ext>
            </a:extLst>
          </p:cNvPr>
          <p:cNvSpPr>
            <a:spLocks noGrp="1"/>
          </p:cNvSpPr>
          <p:nvPr>
            <p:ph type="body" sz="quarter" idx="43"/>
          </p:nvPr>
        </p:nvSpPr>
        <p:spPr/>
        <p:txBody>
          <a:bodyPr/>
          <a:lstStyle/>
          <a:p>
            <a:r>
              <a:rPr lang="nl-BE"/>
              <a:t>Kobe Raeymaekers</a:t>
            </a:r>
          </a:p>
        </p:txBody>
      </p:sp>
      <p:sp>
        <p:nvSpPr>
          <p:cNvPr id="28" name="Tijdelijke aanduiding voor tekst 27">
            <a:extLst>
              <a:ext uri="{FF2B5EF4-FFF2-40B4-BE49-F238E27FC236}">
                <a16:creationId xmlns:a16="http://schemas.microsoft.com/office/drawing/2014/main" id="{A67B8BD7-5FDC-2557-7EF4-EACC84C2CEE7}"/>
              </a:ext>
            </a:extLst>
          </p:cNvPr>
          <p:cNvSpPr>
            <a:spLocks noGrp="1"/>
          </p:cNvSpPr>
          <p:nvPr>
            <p:ph type="body" sz="quarter" idx="45"/>
          </p:nvPr>
        </p:nvSpPr>
        <p:spPr>
          <a:xfrm>
            <a:off x="8024629" y="5668197"/>
            <a:ext cx="3329171" cy="404531"/>
          </a:xfrm>
        </p:spPr>
        <p:txBody>
          <a:bodyPr/>
          <a:lstStyle/>
          <a:p>
            <a:r>
              <a:rPr lang="nl-BE"/>
              <a:t>Giovanni Cauwenberghs/ frank Van De Wall</a:t>
            </a:r>
          </a:p>
        </p:txBody>
      </p:sp>
      <p:sp>
        <p:nvSpPr>
          <p:cNvPr id="27" name="Tijdelijke aanduiding voor tekst 26">
            <a:extLst>
              <a:ext uri="{FF2B5EF4-FFF2-40B4-BE49-F238E27FC236}">
                <a16:creationId xmlns:a16="http://schemas.microsoft.com/office/drawing/2014/main" id="{8F3F29F6-1925-D1C5-484B-C82625CAECE6}"/>
              </a:ext>
            </a:extLst>
          </p:cNvPr>
          <p:cNvSpPr>
            <a:spLocks noGrp="1"/>
          </p:cNvSpPr>
          <p:nvPr>
            <p:ph type="body" sz="quarter" idx="44"/>
          </p:nvPr>
        </p:nvSpPr>
        <p:spPr/>
        <p:txBody>
          <a:bodyPr vert="horz" lIns="91440" tIns="45720" rIns="91440" bIns="45720" rtlCol="0" anchor="t">
            <a:noAutofit/>
          </a:bodyPr>
          <a:lstStyle/>
          <a:p>
            <a:r>
              <a:rPr lang="nl-BE">
                <a:latin typeface="Source Sans Pro"/>
                <a:ea typeface="Source Sans Pro"/>
              </a:rPr>
              <a:t>Leo </a:t>
            </a:r>
            <a:r>
              <a:rPr lang="nl-BE" err="1">
                <a:latin typeface="Source Sans Pro"/>
                <a:ea typeface="Source Sans Pro"/>
              </a:rPr>
              <a:t>Eraly</a:t>
            </a:r>
            <a:endParaRPr lang="nl-BE">
              <a:latin typeface="Source Sans Pro"/>
              <a:ea typeface="Source Sans Pro"/>
            </a:endParaRPr>
          </a:p>
        </p:txBody>
      </p:sp>
      <p:sp>
        <p:nvSpPr>
          <p:cNvPr id="29" name="Ovaal 28">
            <a:extLst>
              <a:ext uri="{FF2B5EF4-FFF2-40B4-BE49-F238E27FC236}">
                <a16:creationId xmlns:a16="http://schemas.microsoft.com/office/drawing/2014/main" id="{F354081F-FC31-0C7F-30EF-1055934B526F}"/>
              </a:ext>
            </a:extLst>
          </p:cNvPr>
          <p:cNvSpPr/>
          <p:nvPr/>
        </p:nvSpPr>
        <p:spPr>
          <a:xfrm>
            <a:off x="1163518" y="1865707"/>
            <a:ext cx="1396800" cy="137160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3" name="Afbeelding 32">
            <a:extLst>
              <a:ext uri="{FF2B5EF4-FFF2-40B4-BE49-F238E27FC236}">
                <a16:creationId xmlns:a16="http://schemas.microsoft.com/office/drawing/2014/main" id="{1D78D47B-99C6-9FDC-2EB0-3628AA7DF6DC}"/>
              </a:ext>
            </a:extLst>
          </p:cNvPr>
          <p:cNvPicPr>
            <a:picLocks noChangeAspect="1"/>
          </p:cNvPicPr>
          <p:nvPr/>
        </p:nvPicPr>
        <p:blipFill rotWithShape="1">
          <a:blip r:embed="rId3"/>
          <a:srcRect b="10548"/>
          <a:stretch/>
        </p:blipFill>
        <p:spPr>
          <a:xfrm>
            <a:off x="1474921" y="1960161"/>
            <a:ext cx="773995" cy="1166711"/>
          </a:xfrm>
          <a:custGeom>
            <a:avLst/>
            <a:gdLst>
              <a:gd name="connsiteX0" fmla="*/ 0 w 970213"/>
              <a:gd name="connsiteY0" fmla="*/ 0 h 1451091"/>
              <a:gd name="connsiteX1" fmla="*/ 970213 w 970213"/>
              <a:gd name="connsiteY1" fmla="*/ 0 h 1451091"/>
              <a:gd name="connsiteX2" fmla="*/ 970213 w 970213"/>
              <a:gd name="connsiteY2" fmla="*/ 1305942 h 1451091"/>
              <a:gd name="connsiteX3" fmla="*/ 823489 w 970213"/>
              <a:gd name="connsiteY3" fmla="*/ 1384061 h 1451091"/>
              <a:gd name="connsiteX4" fmla="*/ 485018 w 970213"/>
              <a:gd name="connsiteY4" fmla="*/ 1451091 h 1451091"/>
              <a:gd name="connsiteX5" fmla="*/ 146547 w 970213"/>
              <a:gd name="connsiteY5" fmla="*/ 1384061 h 1451091"/>
              <a:gd name="connsiteX6" fmla="*/ 0 w 970213"/>
              <a:gd name="connsiteY6" fmla="*/ 1306036 h 145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3" h="1451091">
                <a:moveTo>
                  <a:pt x="0" y="0"/>
                </a:moveTo>
                <a:lnTo>
                  <a:pt x="970213" y="0"/>
                </a:lnTo>
                <a:lnTo>
                  <a:pt x="970213" y="1305942"/>
                </a:lnTo>
                <a:lnTo>
                  <a:pt x="823489" y="1384061"/>
                </a:lnTo>
                <a:cubicBezTo>
                  <a:pt x="719456" y="1427224"/>
                  <a:pt x="605079" y="1451091"/>
                  <a:pt x="485018" y="1451091"/>
                </a:cubicBezTo>
                <a:cubicBezTo>
                  <a:pt x="364957" y="1451091"/>
                  <a:pt x="250580" y="1427224"/>
                  <a:pt x="146547" y="1384061"/>
                </a:cubicBezTo>
                <a:lnTo>
                  <a:pt x="0" y="1306036"/>
                </a:lnTo>
                <a:close/>
              </a:path>
            </a:pathLst>
          </a:custGeom>
        </p:spPr>
      </p:pic>
      <p:sp>
        <p:nvSpPr>
          <p:cNvPr id="37" name="Ovaal 36">
            <a:extLst>
              <a:ext uri="{FF2B5EF4-FFF2-40B4-BE49-F238E27FC236}">
                <a16:creationId xmlns:a16="http://schemas.microsoft.com/office/drawing/2014/main" id="{D6D00782-F96D-FC1E-4B9A-1BE8442001E2}"/>
              </a:ext>
            </a:extLst>
          </p:cNvPr>
          <p:cNvSpPr/>
          <p:nvPr/>
        </p:nvSpPr>
        <p:spPr>
          <a:xfrm>
            <a:off x="9735713" y="1791469"/>
            <a:ext cx="1398287" cy="137160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9" name="Tijdelijke aanduiding voor afbeelding 136">
            <a:extLst>
              <a:ext uri="{FF2B5EF4-FFF2-40B4-BE49-F238E27FC236}">
                <a16:creationId xmlns:a16="http://schemas.microsoft.com/office/drawing/2014/main" id="{C5DE4AB5-04CF-C286-D224-8B543E272BF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708" t="27909" r="25122" b="17081"/>
          <a:stretch/>
        </p:blipFill>
        <p:spPr>
          <a:xfrm>
            <a:off x="9993251" y="1957688"/>
            <a:ext cx="916512" cy="988717"/>
          </a:xfrm>
          <a:prstGeom prst="rect">
            <a:avLst/>
          </a:prstGeom>
        </p:spPr>
      </p:pic>
      <p:sp>
        <p:nvSpPr>
          <p:cNvPr id="35" name="Ovaal 34">
            <a:extLst>
              <a:ext uri="{FF2B5EF4-FFF2-40B4-BE49-F238E27FC236}">
                <a16:creationId xmlns:a16="http://schemas.microsoft.com/office/drawing/2014/main" id="{0B1DFF4A-427F-F868-1FBC-40976C55CAE5}"/>
              </a:ext>
            </a:extLst>
          </p:cNvPr>
          <p:cNvSpPr/>
          <p:nvPr/>
        </p:nvSpPr>
        <p:spPr>
          <a:xfrm>
            <a:off x="6892834" y="1810724"/>
            <a:ext cx="1398287" cy="137160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Tijdelijke aanduiding voor afbeelding 55">
            <a:extLst>
              <a:ext uri="{FF2B5EF4-FFF2-40B4-BE49-F238E27FC236}">
                <a16:creationId xmlns:a16="http://schemas.microsoft.com/office/drawing/2014/main" id="{C606FCE2-E4DA-06A5-F033-EB9C138328C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627" t="1109" r="23412" b="23899"/>
          <a:stretch/>
        </p:blipFill>
        <p:spPr>
          <a:xfrm>
            <a:off x="7184194" y="1813860"/>
            <a:ext cx="966925" cy="1368464"/>
          </a:xfrm>
          <a:prstGeom prst="rect">
            <a:avLst/>
          </a:prstGeom>
        </p:spPr>
      </p:pic>
      <p:grpSp>
        <p:nvGrpSpPr>
          <p:cNvPr id="24" name="Groep 23">
            <a:extLst>
              <a:ext uri="{FF2B5EF4-FFF2-40B4-BE49-F238E27FC236}">
                <a16:creationId xmlns:a16="http://schemas.microsoft.com/office/drawing/2014/main" id="{97874AC3-3EF5-78C7-30A1-33A699963CCE}"/>
              </a:ext>
            </a:extLst>
          </p:cNvPr>
          <p:cNvGrpSpPr>
            <a:grpSpLocks noChangeAspect="1"/>
          </p:cNvGrpSpPr>
          <p:nvPr/>
        </p:nvGrpSpPr>
        <p:grpSpPr>
          <a:xfrm>
            <a:off x="2336447" y="4196711"/>
            <a:ext cx="1397894" cy="1371600"/>
            <a:chOff x="3256886" y="4521161"/>
            <a:chExt cx="1739112" cy="1705920"/>
          </a:xfrm>
        </p:grpSpPr>
        <p:sp>
          <p:nvSpPr>
            <p:cNvPr id="38" name="Ovaal 37">
              <a:extLst>
                <a:ext uri="{FF2B5EF4-FFF2-40B4-BE49-F238E27FC236}">
                  <a16:creationId xmlns:a16="http://schemas.microsoft.com/office/drawing/2014/main" id="{464DD0C0-5623-5AD3-F826-4418B8573E89}"/>
                </a:ext>
              </a:extLst>
            </p:cNvPr>
            <p:cNvSpPr/>
            <p:nvPr/>
          </p:nvSpPr>
          <p:spPr>
            <a:xfrm>
              <a:off x="3256886" y="4521161"/>
              <a:ext cx="1739112" cy="170592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2" name="Tijdelijke aanduiding voor afbeelding 96">
              <a:extLst>
                <a:ext uri="{FF2B5EF4-FFF2-40B4-BE49-F238E27FC236}">
                  <a16:creationId xmlns:a16="http://schemas.microsoft.com/office/drawing/2014/main" id="{0D81C91F-2DD6-3E6F-12D7-616C0CD8346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849" t="21800" r="9214" b="21397"/>
            <a:stretch/>
          </p:blipFill>
          <p:spPr>
            <a:xfrm>
              <a:off x="3574399" y="4909932"/>
              <a:ext cx="1120604" cy="865635"/>
            </a:xfrm>
            <a:prstGeom prst="rect">
              <a:avLst/>
            </a:prstGeom>
          </p:spPr>
        </p:pic>
      </p:grpSp>
      <p:sp>
        <p:nvSpPr>
          <p:cNvPr id="43" name="Titel 1">
            <a:extLst>
              <a:ext uri="{FF2B5EF4-FFF2-40B4-BE49-F238E27FC236}">
                <a16:creationId xmlns:a16="http://schemas.microsoft.com/office/drawing/2014/main" id="{CDD48D26-E5CF-5606-5A3C-B66F9464976D}"/>
              </a:ext>
            </a:extLst>
          </p:cNvPr>
          <p:cNvSpPr txBox="1">
            <a:spLocks/>
          </p:cNvSpPr>
          <p:nvPr/>
        </p:nvSpPr>
        <p:spPr>
          <a:xfrm>
            <a:off x="2410873" y="5348054"/>
            <a:ext cx="1249043" cy="314380"/>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a:t> </a:t>
            </a:r>
            <a:r>
              <a:rPr lang="nl-NL" sz="1400" err="1"/>
              <a:t>kortenberg</a:t>
            </a:r>
            <a:endParaRPr lang="nl-BE" sz="1400"/>
          </a:p>
        </p:txBody>
      </p:sp>
      <p:sp>
        <p:nvSpPr>
          <p:cNvPr id="44" name="Titel 1">
            <a:extLst>
              <a:ext uri="{FF2B5EF4-FFF2-40B4-BE49-F238E27FC236}">
                <a16:creationId xmlns:a16="http://schemas.microsoft.com/office/drawing/2014/main" id="{2CF7CEF0-AAAE-F6CE-2F5F-BF80474CC76D}"/>
              </a:ext>
            </a:extLst>
          </p:cNvPr>
          <p:cNvSpPr txBox="1">
            <a:spLocks/>
          </p:cNvSpPr>
          <p:nvPr/>
        </p:nvSpPr>
        <p:spPr>
          <a:xfrm>
            <a:off x="640869" y="2949361"/>
            <a:ext cx="2442099" cy="314380"/>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a:t>AANNEMER DECKX</a:t>
            </a:r>
            <a:endParaRPr lang="nl-BE" sz="1400"/>
          </a:p>
        </p:txBody>
      </p:sp>
      <p:sp>
        <p:nvSpPr>
          <p:cNvPr id="45" name="Titel 1">
            <a:extLst>
              <a:ext uri="{FF2B5EF4-FFF2-40B4-BE49-F238E27FC236}">
                <a16:creationId xmlns:a16="http://schemas.microsoft.com/office/drawing/2014/main" id="{5C53D2B3-E6BB-75A5-F54E-368D6838C2BC}"/>
              </a:ext>
            </a:extLst>
          </p:cNvPr>
          <p:cNvSpPr txBox="1">
            <a:spLocks/>
          </p:cNvSpPr>
          <p:nvPr/>
        </p:nvSpPr>
        <p:spPr>
          <a:xfrm>
            <a:off x="9725455" y="2949361"/>
            <a:ext cx="2280498" cy="277859"/>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a:t>Studiebureau </a:t>
            </a:r>
            <a:r>
              <a:rPr lang="nl-NL" sz="1400" err="1"/>
              <a:t>Tractebel</a:t>
            </a:r>
            <a:endParaRPr lang="nl-BE" sz="1400"/>
          </a:p>
        </p:txBody>
      </p:sp>
      <p:sp>
        <p:nvSpPr>
          <p:cNvPr id="47" name="Titel 1">
            <a:extLst>
              <a:ext uri="{FF2B5EF4-FFF2-40B4-BE49-F238E27FC236}">
                <a16:creationId xmlns:a16="http://schemas.microsoft.com/office/drawing/2014/main" id="{EA6C55BD-17D6-B324-2134-EA8F58A0DE14}"/>
              </a:ext>
            </a:extLst>
          </p:cNvPr>
          <p:cNvSpPr txBox="1">
            <a:spLocks/>
          </p:cNvSpPr>
          <p:nvPr/>
        </p:nvSpPr>
        <p:spPr>
          <a:xfrm>
            <a:off x="6874608" y="2949361"/>
            <a:ext cx="1362928" cy="314380"/>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err="1"/>
              <a:t>werfTOEZICHTER</a:t>
            </a:r>
            <a:endParaRPr lang="nl-BE" sz="1400"/>
          </a:p>
        </p:txBody>
      </p:sp>
      <p:sp>
        <p:nvSpPr>
          <p:cNvPr id="36" name="Ovaal 35">
            <a:extLst>
              <a:ext uri="{FF2B5EF4-FFF2-40B4-BE49-F238E27FC236}">
                <a16:creationId xmlns:a16="http://schemas.microsoft.com/office/drawing/2014/main" id="{F7406139-2656-3FB5-5465-DEE09FA36B3B}"/>
              </a:ext>
            </a:extLst>
          </p:cNvPr>
          <p:cNvSpPr/>
          <p:nvPr/>
        </p:nvSpPr>
        <p:spPr>
          <a:xfrm>
            <a:off x="5255553" y="4229524"/>
            <a:ext cx="1397894" cy="1371600"/>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itel 1">
            <a:extLst>
              <a:ext uri="{FF2B5EF4-FFF2-40B4-BE49-F238E27FC236}">
                <a16:creationId xmlns:a16="http://schemas.microsoft.com/office/drawing/2014/main" id="{8A773161-08A6-240B-87FE-161DB9EFF230}"/>
              </a:ext>
            </a:extLst>
          </p:cNvPr>
          <p:cNvSpPr txBox="1">
            <a:spLocks/>
          </p:cNvSpPr>
          <p:nvPr/>
        </p:nvSpPr>
        <p:spPr>
          <a:xfrm>
            <a:off x="5121998" y="5348054"/>
            <a:ext cx="1665004" cy="314380"/>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a:t>Bertem</a:t>
            </a:r>
            <a:endParaRPr lang="nl-BE" sz="1400"/>
          </a:p>
        </p:txBody>
      </p:sp>
      <p:sp>
        <p:nvSpPr>
          <p:cNvPr id="6" name="Ovaal 5">
            <a:extLst>
              <a:ext uri="{FF2B5EF4-FFF2-40B4-BE49-F238E27FC236}">
                <a16:creationId xmlns:a16="http://schemas.microsoft.com/office/drawing/2014/main" id="{9C31B486-2E8C-E707-04F4-3228ABA44D8E}"/>
              </a:ext>
            </a:extLst>
          </p:cNvPr>
          <p:cNvSpPr/>
          <p:nvPr/>
        </p:nvSpPr>
        <p:spPr>
          <a:xfrm>
            <a:off x="4032631" y="1821454"/>
            <a:ext cx="1397385" cy="1370715"/>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232951A-E024-17C3-C30E-AF021AAAB2D1}"/>
              </a:ext>
            </a:extLst>
          </p:cNvPr>
          <p:cNvPicPr>
            <a:picLocks noChangeAspect="1"/>
          </p:cNvPicPr>
          <p:nvPr/>
        </p:nvPicPr>
        <p:blipFill rotWithShape="1">
          <a:blip r:embed="rId3"/>
          <a:srcRect b="10548"/>
          <a:stretch/>
        </p:blipFill>
        <p:spPr>
          <a:xfrm>
            <a:off x="4341538" y="2026210"/>
            <a:ext cx="779571" cy="1165959"/>
          </a:xfrm>
          <a:custGeom>
            <a:avLst/>
            <a:gdLst>
              <a:gd name="connsiteX0" fmla="*/ 0 w 970213"/>
              <a:gd name="connsiteY0" fmla="*/ 0 h 1451091"/>
              <a:gd name="connsiteX1" fmla="*/ 970213 w 970213"/>
              <a:gd name="connsiteY1" fmla="*/ 0 h 1451091"/>
              <a:gd name="connsiteX2" fmla="*/ 970213 w 970213"/>
              <a:gd name="connsiteY2" fmla="*/ 1305942 h 1451091"/>
              <a:gd name="connsiteX3" fmla="*/ 823489 w 970213"/>
              <a:gd name="connsiteY3" fmla="*/ 1384061 h 1451091"/>
              <a:gd name="connsiteX4" fmla="*/ 485018 w 970213"/>
              <a:gd name="connsiteY4" fmla="*/ 1451091 h 1451091"/>
              <a:gd name="connsiteX5" fmla="*/ 146547 w 970213"/>
              <a:gd name="connsiteY5" fmla="*/ 1384061 h 1451091"/>
              <a:gd name="connsiteX6" fmla="*/ 0 w 970213"/>
              <a:gd name="connsiteY6" fmla="*/ 1306036 h 145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3" h="1451091">
                <a:moveTo>
                  <a:pt x="0" y="0"/>
                </a:moveTo>
                <a:lnTo>
                  <a:pt x="970213" y="0"/>
                </a:lnTo>
                <a:lnTo>
                  <a:pt x="970213" y="1305942"/>
                </a:lnTo>
                <a:lnTo>
                  <a:pt x="823489" y="1384061"/>
                </a:lnTo>
                <a:cubicBezTo>
                  <a:pt x="719456" y="1427224"/>
                  <a:pt x="605079" y="1451091"/>
                  <a:pt x="485018" y="1451091"/>
                </a:cubicBezTo>
                <a:cubicBezTo>
                  <a:pt x="364957" y="1451091"/>
                  <a:pt x="250580" y="1427224"/>
                  <a:pt x="146547" y="1384061"/>
                </a:cubicBezTo>
                <a:lnTo>
                  <a:pt x="0" y="1306036"/>
                </a:lnTo>
                <a:close/>
              </a:path>
            </a:pathLst>
          </a:custGeom>
        </p:spPr>
      </p:pic>
      <p:sp>
        <p:nvSpPr>
          <p:cNvPr id="9" name="Titel 1">
            <a:extLst>
              <a:ext uri="{FF2B5EF4-FFF2-40B4-BE49-F238E27FC236}">
                <a16:creationId xmlns:a16="http://schemas.microsoft.com/office/drawing/2014/main" id="{4DAE86A9-F4EC-8D30-5DD8-834A2D9FA395}"/>
              </a:ext>
            </a:extLst>
          </p:cNvPr>
          <p:cNvSpPr txBox="1">
            <a:spLocks/>
          </p:cNvSpPr>
          <p:nvPr/>
        </p:nvSpPr>
        <p:spPr>
          <a:xfrm>
            <a:off x="4049860" y="2949361"/>
            <a:ext cx="1362927" cy="314380"/>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a:t>Aquafin</a:t>
            </a:r>
            <a:endParaRPr lang="nl-BE" sz="1400"/>
          </a:p>
        </p:txBody>
      </p:sp>
      <p:sp>
        <p:nvSpPr>
          <p:cNvPr id="8" name="Ovaal 7">
            <a:extLst>
              <a:ext uri="{FF2B5EF4-FFF2-40B4-BE49-F238E27FC236}">
                <a16:creationId xmlns:a16="http://schemas.microsoft.com/office/drawing/2014/main" id="{6F255A87-F1F7-65B5-491D-824D167384B5}"/>
              </a:ext>
            </a:extLst>
          </p:cNvPr>
          <p:cNvSpPr/>
          <p:nvPr/>
        </p:nvSpPr>
        <p:spPr>
          <a:xfrm>
            <a:off x="8279901" y="4304871"/>
            <a:ext cx="1397385" cy="1370715"/>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Graphic 31">
            <a:extLst>
              <a:ext uri="{FF2B5EF4-FFF2-40B4-BE49-F238E27FC236}">
                <a16:creationId xmlns:a16="http://schemas.microsoft.com/office/drawing/2014/main" id="{C2339E76-B503-542F-ECDC-F34BE32170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4009" y="3973352"/>
            <a:ext cx="1936053" cy="1936053"/>
          </a:xfrm>
          <a:prstGeom prst="rect">
            <a:avLst/>
          </a:prstGeom>
        </p:spPr>
      </p:pic>
      <p:sp>
        <p:nvSpPr>
          <p:cNvPr id="11" name="Titel 1">
            <a:extLst>
              <a:ext uri="{FF2B5EF4-FFF2-40B4-BE49-F238E27FC236}">
                <a16:creationId xmlns:a16="http://schemas.microsoft.com/office/drawing/2014/main" id="{92DF6048-5BA5-8DC3-455E-147B99D9FDB9}"/>
              </a:ext>
            </a:extLst>
          </p:cNvPr>
          <p:cNvSpPr txBox="1">
            <a:spLocks/>
          </p:cNvSpPr>
          <p:nvPr/>
        </p:nvSpPr>
        <p:spPr>
          <a:xfrm>
            <a:off x="8237536" y="5384575"/>
            <a:ext cx="1942918" cy="262164"/>
          </a:xfrm>
          <a:prstGeom prst="rect">
            <a:avLst/>
          </a:prstGeom>
          <a:solidFill>
            <a:srgbClr val="1A9DD8"/>
          </a:solidFill>
        </p:spPr>
        <p:txBody>
          <a:bodyPr vert="horz" wrap="none" lIns="72000" tIns="72000" rIns="72000" bIns="36000" rtlCol="0" anchor="ctr" anchorCtr="0">
            <a:noAutofit/>
          </a:bodyPr>
          <a:lstStyle>
            <a:lvl1pPr algn="l" defTabSz="914400" rtl="0" eaLnBrk="1" latinLnBrk="0" hangingPunct="1">
              <a:lnSpc>
                <a:spcPct val="90000"/>
              </a:lnSpc>
              <a:spcBef>
                <a:spcPct val="0"/>
              </a:spcBef>
              <a:buNone/>
              <a:defRPr sz="4800" b="1" i="0" kern="1200" cap="all" baseline="0">
                <a:solidFill>
                  <a:schemeClr val="bg1"/>
                </a:solidFill>
                <a:latin typeface="Source Sans Pro Black" panose="020B0503030403020204" pitchFamily="34" charset="0"/>
                <a:ea typeface="Source Sans Pro Black" panose="020B0503030403020204" pitchFamily="34" charset="0"/>
                <a:cs typeface="+mj-cs"/>
              </a:defRPr>
            </a:lvl1pPr>
          </a:lstStyle>
          <a:p>
            <a:r>
              <a:rPr lang="nl-NL" sz="1400" err="1"/>
              <a:t>FluviuS</a:t>
            </a:r>
            <a:endParaRPr lang="nl-BE" sz="1400"/>
          </a:p>
        </p:txBody>
      </p:sp>
      <p:pic>
        <p:nvPicPr>
          <p:cNvPr id="2" name="Afbeelding 1">
            <a:extLst>
              <a:ext uri="{FF2B5EF4-FFF2-40B4-BE49-F238E27FC236}">
                <a16:creationId xmlns:a16="http://schemas.microsoft.com/office/drawing/2014/main" id="{7FA9BC46-F918-85B8-D9CD-285FCB72B534}"/>
              </a:ext>
            </a:extLst>
          </p:cNvPr>
          <p:cNvPicPr>
            <a:picLocks noChangeAspect="1"/>
          </p:cNvPicPr>
          <p:nvPr/>
        </p:nvPicPr>
        <p:blipFill>
          <a:blip r:embed="rId12"/>
          <a:stretch>
            <a:fillRect/>
          </a:stretch>
        </p:blipFill>
        <p:spPr>
          <a:xfrm>
            <a:off x="5338762" y="4133526"/>
            <a:ext cx="1402202" cy="1251050"/>
          </a:xfrm>
          <a:prstGeom prst="rect">
            <a:avLst/>
          </a:prstGeom>
        </p:spPr>
      </p:pic>
    </p:spTree>
    <p:extLst>
      <p:ext uri="{BB962C8B-B14F-4D97-AF65-F5344CB8AC3E}">
        <p14:creationId xmlns:p14="http://schemas.microsoft.com/office/powerpoint/2010/main" val="825857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0FB99-B43C-EBB8-2102-B2FB43868534}"/>
              </a:ext>
            </a:extLst>
          </p:cNvPr>
          <p:cNvSpPr>
            <a:spLocks noGrp="1"/>
          </p:cNvSpPr>
          <p:nvPr>
            <p:ph type="sldNum" sz="quarter" idx="4"/>
          </p:nvPr>
        </p:nvSpPr>
        <p:spPr/>
        <p:txBody>
          <a:bodyPr/>
          <a:lstStyle/>
          <a:p>
            <a:fld id="{77F5ABDD-BE9F-C94B-BD23-5C887EF8759F}" type="slidenum">
              <a:rPr lang="nl-BE" smtClean="0"/>
              <a:pPr/>
              <a:t>30</a:t>
            </a:fld>
            <a:endParaRPr lang="nl-BE"/>
          </a:p>
        </p:txBody>
      </p:sp>
      <p:sp>
        <p:nvSpPr>
          <p:cNvPr id="3" name="Title 2">
            <a:extLst>
              <a:ext uri="{FF2B5EF4-FFF2-40B4-BE49-F238E27FC236}">
                <a16:creationId xmlns:a16="http://schemas.microsoft.com/office/drawing/2014/main" id="{8A920888-B7EF-0C10-C99E-D069097F268B}"/>
              </a:ext>
            </a:extLst>
          </p:cNvPr>
          <p:cNvSpPr>
            <a:spLocks noGrp="1"/>
          </p:cNvSpPr>
          <p:nvPr>
            <p:ph type="title"/>
          </p:nvPr>
        </p:nvSpPr>
        <p:spPr/>
        <p:txBody>
          <a:bodyPr/>
          <a:lstStyle/>
          <a:p>
            <a:r>
              <a:rPr lang="nl-BE"/>
              <a:t>Bergingsbekken wijk ‘Den </a:t>
            </a:r>
            <a:r>
              <a:rPr lang="nl-BE" err="1"/>
              <a:t>Tomme</a:t>
            </a:r>
            <a:r>
              <a:rPr lang="nl-BE"/>
              <a:t>’:</a:t>
            </a:r>
            <a:endParaRPr lang="nl-NL"/>
          </a:p>
        </p:txBody>
      </p:sp>
      <p:pic>
        <p:nvPicPr>
          <p:cNvPr id="7" name="Picture 6">
            <a:extLst>
              <a:ext uri="{FF2B5EF4-FFF2-40B4-BE49-F238E27FC236}">
                <a16:creationId xmlns:a16="http://schemas.microsoft.com/office/drawing/2014/main" id="{E637DF9A-FD3D-0FDE-9C05-04A365C212C8}"/>
              </a:ext>
            </a:extLst>
          </p:cNvPr>
          <p:cNvPicPr>
            <a:picLocks noChangeAspect="1"/>
          </p:cNvPicPr>
          <p:nvPr/>
        </p:nvPicPr>
        <p:blipFill>
          <a:blip r:embed="rId2"/>
          <a:stretch>
            <a:fillRect/>
          </a:stretch>
        </p:blipFill>
        <p:spPr>
          <a:xfrm>
            <a:off x="1548741" y="1240843"/>
            <a:ext cx="9302713" cy="5298069"/>
          </a:xfrm>
          <a:prstGeom prst="rect">
            <a:avLst/>
          </a:prstGeom>
        </p:spPr>
      </p:pic>
    </p:spTree>
    <p:extLst>
      <p:ext uri="{BB962C8B-B14F-4D97-AF65-F5344CB8AC3E}">
        <p14:creationId xmlns:p14="http://schemas.microsoft.com/office/powerpoint/2010/main" val="2483516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EE380-E6A2-E0CE-C831-A9D5303C8B93}"/>
              </a:ext>
            </a:extLst>
          </p:cNvPr>
          <p:cNvSpPr>
            <a:spLocks noGrp="1"/>
          </p:cNvSpPr>
          <p:nvPr>
            <p:ph type="sldNum" sz="quarter" idx="4"/>
          </p:nvPr>
        </p:nvSpPr>
        <p:spPr/>
        <p:txBody>
          <a:bodyPr/>
          <a:lstStyle/>
          <a:p>
            <a:fld id="{77F5ABDD-BE9F-C94B-BD23-5C887EF8759F}" type="slidenum">
              <a:rPr lang="nl-BE" smtClean="0"/>
              <a:pPr/>
              <a:t>31</a:t>
            </a:fld>
            <a:endParaRPr lang="nl-BE"/>
          </a:p>
        </p:txBody>
      </p:sp>
      <p:sp>
        <p:nvSpPr>
          <p:cNvPr id="3" name="Title 2">
            <a:extLst>
              <a:ext uri="{FF2B5EF4-FFF2-40B4-BE49-F238E27FC236}">
                <a16:creationId xmlns:a16="http://schemas.microsoft.com/office/drawing/2014/main" id="{7DAB5EC6-159A-D72B-FC37-1C3CAD8A9FC5}"/>
              </a:ext>
            </a:extLst>
          </p:cNvPr>
          <p:cNvSpPr>
            <a:spLocks noGrp="1"/>
          </p:cNvSpPr>
          <p:nvPr>
            <p:ph type="title"/>
          </p:nvPr>
        </p:nvSpPr>
        <p:spPr/>
        <p:txBody>
          <a:bodyPr/>
          <a:lstStyle/>
          <a:p>
            <a:r>
              <a:rPr lang="nl-BE" err="1"/>
              <a:t>Erosiebeschermende</a:t>
            </a:r>
            <a:r>
              <a:rPr lang="nl-BE"/>
              <a:t> maatregelen ‘Den </a:t>
            </a:r>
            <a:r>
              <a:rPr lang="nl-BE" err="1"/>
              <a:t>Tomme</a:t>
            </a:r>
            <a:r>
              <a:rPr lang="nl-BE"/>
              <a:t>’:</a:t>
            </a:r>
            <a:endParaRPr lang="nl-NL"/>
          </a:p>
        </p:txBody>
      </p:sp>
      <p:pic>
        <p:nvPicPr>
          <p:cNvPr id="7" name="Picture 6">
            <a:extLst>
              <a:ext uri="{FF2B5EF4-FFF2-40B4-BE49-F238E27FC236}">
                <a16:creationId xmlns:a16="http://schemas.microsoft.com/office/drawing/2014/main" id="{C648B184-6CB8-C747-06C1-2889B71ED2F3}"/>
              </a:ext>
            </a:extLst>
          </p:cNvPr>
          <p:cNvPicPr>
            <a:picLocks noChangeAspect="1"/>
          </p:cNvPicPr>
          <p:nvPr/>
        </p:nvPicPr>
        <p:blipFill>
          <a:blip r:embed="rId2"/>
          <a:stretch>
            <a:fillRect/>
          </a:stretch>
        </p:blipFill>
        <p:spPr>
          <a:xfrm>
            <a:off x="2118757" y="1253362"/>
            <a:ext cx="7954485" cy="5468113"/>
          </a:xfrm>
          <a:prstGeom prst="rect">
            <a:avLst/>
          </a:prstGeom>
        </p:spPr>
      </p:pic>
    </p:spTree>
    <p:extLst>
      <p:ext uri="{BB962C8B-B14F-4D97-AF65-F5344CB8AC3E}">
        <p14:creationId xmlns:p14="http://schemas.microsoft.com/office/powerpoint/2010/main" val="1583117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DDB2E-648A-BBB0-D34F-57C7C5DF5514}"/>
              </a:ext>
            </a:extLst>
          </p:cNvPr>
          <p:cNvSpPr>
            <a:spLocks noGrp="1"/>
          </p:cNvSpPr>
          <p:nvPr>
            <p:ph type="ctrTitle"/>
          </p:nvPr>
        </p:nvSpPr>
        <p:spPr>
          <a:xfrm>
            <a:off x="1359108" y="3273461"/>
            <a:ext cx="9473784" cy="695389"/>
          </a:xfrm>
        </p:spPr>
        <p:txBody>
          <a:bodyPr>
            <a:noAutofit/>
          </a:bodyPr>
          <a:lstStyle/>
          <a:p>
            <a:pPr algn="ctr"/>
            <a:r>
              <a:rPr lang="nl-NL" err="1"/>
              <a:t>afKOPPELINGEN</a:t>
            </a:r>
            <a:endParaRPr lang="nl-NL"/>
          </a:p>
        </p:txBody>
      </p:sp>
    </p:spTree>
    <p:extLst>
      <p:ext uri="{BB962C8B-B14F-4D97-AF65-F5344CB8AC3E}">
        <p14:creationId xmlns:p14="http://schemas.microsoft.com/office/powerpoint/2010/main" val="395592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8B06FCF-E592-2B3B-8C4A-BAAF805D22BB}"/>
              </a:ext>
            </a:extLst>
          </p:cNvPr>
          <p:cNvSpPr>
            <a:spLocks noGrp="1"/>
          </p:cNvSpPr>
          <p:nvPr>
            <p:ph type="body" sz="half" idx="2"/>
          </p:nvPr>
        </p:nvSpPr>
        <p:spPr>
          <a:xfrm>
            <a:off x="815297" y="1798820"/>
            <a:ext cx="5606740" cy="4646950"/>
          </a:xfrm>
        </p:spPr>
        <p:txBody>
          <a:bodyPr vert="horz" lIns="91440" tIns="45720" rIns="91440" bIns="45720" rtlCol="0" anchor="t">
            <a:normAutofit/>
          </a:bodyPr>
          <a:lstStyle/>
          <a:p>
            <a:r>
              <a:rPr lang="nl-NL" sz="1600">
                <a:solidFill>
                  <a:srgbClr val="084079"/>
                </a:solidFill>
                <a:latin typeface="Source Sans Pro"/>
                <a:ea typeface="Source Sans Pro"/>
                <a:cs typeface="Arial"/>
              </a:rPr>
              <a:t>1. </a:t>
            </a:r>
            <a:r>
              <a:rPr lang="nl-NL" sz="1600">
                <a:solidFill>
                  <a:srgbClr val="084079"/>
                </a:solidFill>
                <a:latin typeface="Arial"/>
                <a:ea typeface="Source Sans Pro"/>
                <a:cs typeface="Arial"/>
              </a:rPr>
              <a:t>Afvalwater (zonder regenwater)</a:t>
            </a:r>
            <a:endParaRPr lang="nl-NL"/>
          </a:p>
          <a:p>
            <a:r>
              <a:rPr lang="nl-NL" sz="1600">
                <a:solidFill>
                  <a:srgbClr val="084079"/>
                </a:solidFill>
                <a:latin typeface="Arial"/>
                <a:ea typeface="Source Sans Pro"/>
                <a:cs typeface="Arial"/>
              </a:rPr>
              <a:t>• Riolering (geen zink- of sterfputten)</a:t>
            </a:r>
            <a:endParaRPr lang="nl-NL">
              <a:ea typeface="Source Sans Pro"/>
            </a:endParaRPr>
          </a:p>
          <a:p>
            <a:r>
              <a:rPr lang="nl-NL" sz="1600">
                <a:solidFill>
                  <a:srgbClr val="084079"/>
                </a:solidFill>
                <a:latin typeface="Arial"/>
                <a:ea typeface="Source Sans Pro"/>
                <a:cs typeface="Arial"/>
              </a:rPr>
              <a:t>• Septische putten niet toegelaten</a:t>
            </a:r>
            <a:endParaRPr lang="nl-NL">
              <a:ea typeface="Source Sans Pro"/>
            </a:endParaRPr>
          </a:p>
          <a:p>
            <a:endParaRPr lang="nl-NL" sz="1600">
              <a:solidFill>
                <a:srgbClr val="084079"/>
              </a:solidFill>
              <a:latin typeface="Arial"/>
              <a:ea typeface="Source Sans Pro"/>
              <a:cs typeface="Arial"/>
            </a:endParaRPr>
          </a:p>
          <a:p>
            <a:r>
              <a:rPr lang="nl-NL" sz="1600">
                <a:solidFill>
                  <a:srgbClr val="084079"/>
                </a:solidFill>
                <a:latin typeface="Source Sans Pro"/>
                <a:ea typeface="Source Sans Pro"/>
              </a:rPr>
              <a:t>2.</a:t>
            </a:r>
            <a:r>
              <a:rPr lang="nl-NL" sz="1600">
                <a:solidFill>
                  <a:srgbClr val="084079"/>
                </a:solidFill>
                <a:latin typeface="Source Sans Pro"/>
                <a:ea typeface="Source Sans Pro"/>
                <a:cs typeface="Arial"/>
              </a:rPr>
              <a:t> </a:t>
            </a:r>
            <a:r>
              <a:rPr lang="nl-NL" sz="1600">
                <a:solidFill>
                  <a:srgbClr val="084079"/>
                </a:solidFill>
                <a:latin typeface="Arial"/>
                <a:ea typeface="Source Sans Pro"/>
                <a:cs typeface="Arial"/>
              </a:rPr>
              <a:t>Waarom afkoppeling op privé?</a:t>
            </a:r>
            <a:endParaRPr lang="nl-NL">
              <a:ea typeface="Source Sans Pro"/>
            </a:endParaRPr>
          </a:p>
          <a:p>
            <a:r>
              <a:rPr lang="nl-NL" sz="1600">
                <a:solidFill>
                  <a:srgbClr val="084079"/>
                </a:solidFill>
                <a:latin typeface="Arial"/>
                <a:ea typeface="Source Sans Pro"/>
                <a:cs typeface="Arial"/>
              </a:rPr>
              <a:t>• Beter voor u en het milieu</a:t>
            </a:r>
            <a:endParaRPr lang="nl-NL">
              <a:ea typeface="Source Sans Pro"/>
            </a:endParaRPr>
          </a:p>
          <a:p>
            <a:r>
              <a:rPr lang="nl-NL" sz="1600">
                <a:solidFill>
                  <a:srgbClr val="084079"/>
                </a:solidFill>
                <a:latin typeface="Arial"/>
                <a:ea typeface="Source Sans Pro"/>
                <a:cs typeface="Arial"/>
              </a:rPr>
              <a:t>• Betere zuiveringsresultaten (hoe vuiler hoe beter)</a:t>
            </a:r>
            <a:endParaRPr lang="nl-NL">
              <a:ea typeface="Source Sans Pro"/>
            </a:endParaRPr>
          </a:p>
          <a:p>
            <a:r>
              <a:rPr lang="nl-NL" sz="1600">
                <a:solidFill>
                  <a:srgbClr val="084079"/>
                </a:solidFill>
                <a:latin typeface="Arial"/>
                <a:ea typeface="Source Sans Pro"/>
                <a:cs typeface="Arial"/>
              </a:rPr>
              <a:t>• Vlarem-wetgeving verplicht de afkoppelingen</a:t>
            </a:r>
            <a:endParaRPr lang="nl-NL">
              <a:ea typeface="Source Sans Pro"/>
            </a:endParaRPr>
          </a:p>
          <a:p>
            <a:endParaRPr lang="nl-NL"/>
          </a:p>
          <a:p>
            <a:r>
              <a:rPr lang="nl-NL" sz="1600">
                <a:solidFill>
                  <a:srgbClr val="084079"/>
                </a:solidFill>
                <a:latin typeface="Source Sans Pro"/>
                <a:ea typeface="Source Sans Pro"/>
              </a:rPr>
              <a:t>3.</a:t>
            </a:r>
            <a:r>
              <a:rPr lang="nl-NL" sz="1600">
                <a:solidFill>
                  <a:srgbClr val="084079"/>
                </a:solidFill>
                <a:latin typeface="Source Sans Pro"/>
                <a:ea typeface="Source Sans Pro"/>
                <a:cs typeface="Arial"/>
              </a:rPr>
              <a:t> </a:t>
            </a:r>
            <a:r>
              <a:rPr lang="nl-NL" sz="1600">
                <a:solidFill>
                  <a:srgbClr val="084079"/>
                </a:solidFill>
                <a:latin typeface="Arial"/>
                <a:ea typeface="Source Sans Pro"/>
                <a:cs typeface="Arial"/>
              </a:rPr>
              <a:t>Aansluitplicht</a:t>
            </a:r>
            <a:endParaRPr lang="nl-NL" sz="1600">
              <a:latin typeface="Arial"/>
              <a:ea typeface="Source Sans Pro"/>
              <a:cs typeface="Arial"/>
            </a:endParaRPr>
          </a:p>
          <a:p>
            <a:endParaRPr lang="nl-NL"/>
          </a:p>
        </p:txBody>
      </p:sp>
      <p:sp>
        <p:nvSpPr>
          <p:cNvPr id="5" name="Tijdelijke aanduiding voor dianummer 4">
            <a:extLst>
              <a:ext uri="{FF2B5EF4-FFF2-40B4-BE49-F238E27FC236}">
                <a16:creationId xmlns:a16="http://schemas.microsoft.com/office/drawing/2014/main" id="{83B2D652-73FD-E1E0-FFF6-24BCDBC97422}"/>
              </a:ext>
            </a:extLst>
          </p:cNvPr>
          <p:cNvSpPr>
            <a:spLocks noGrp="1"/>
          </p:cNvSpPr>
          <p:nvPr>
            <p:ph type="sldNum" sz="quarter" idx="4"/>
          </p:nvPr>
        </p:nvSpPr>
        <p:spPr/>
        <p:txBody>
          <a:bodyPr/>
          <a:lstStyle/>
          <a:p>
            <a:fld id="{77F5ABDD-BE9F-C94B-BD23-5C887EF8759F}" type="slidenum">
              <a:rPr lang="nl-BE" smtClean="0"/>
              <a:pPr/>
              <a:t>33</a:t>
            </a:fld>
            <a:endParaRPr lang="nl-BE"/>
          </a:p>
        </p:txBody>
      </p:sp>
      <p:sp>
        <p:nvSpPr>
          <p:cNvPr id="6" name="Titel 5">
            <a:extLst>
              <a:ext uri="{FF2B5EF4-FFF2-40B4-BE49-F238E27FC236}">
                <a16:creationId xmlns:a16="http://schemas.microsoft.com/office/drawing/2014/main" id="{D6202207-D9D4-B326-252C-9F1DA3B9B53B}"/>
              </a:ext>
            </a:extLst>
          </p:cNvPr>
          <p:cNvSpPr>
            <a:spLocks noGrp="1"/>
          </p:cNvSpPr>
          <p:nvPr>
            <p:ph type="title"/>
          </p:nvPr>
        </p:nvSpPr>
        <p:spPr/>
        <p:txBody>
          <a:bodyPr/>
          <a:lstStyle/>
          <a:p>
            <a:r>
              <a:rPr lang="nl-NL" err="1">
                <a:latin typeface="Source Sans Pro"/>
                <a:ea typeface="Source Sans Pro"/>
              </a:rPr>
              <a:t>WAt</a:t>
            </a:r>
            <a:r>
              <a:rPr lang="nl-NL">
                <a:latin typeface="Source Sans Pro"/>
                <a:ea typeface="Source Sans Pro"/>
              </a:rPr>
              <a:t> is afkoppelen</a:t>
            </a:r>
            <a:endParaRPr lang="nl-NL"/>
          </a:p>
        </p:txBody>
      </p:sp>
    </p:spTree>
    <p:extLst>
      <p:ext uri="{BB962C8B-B14F-4D97-AF65-F5344CB8AC3E}">
        <p14:creationId xmlns:p14="http://schemas.microsoft.com/office/powerpoint/2010/main" val="1842842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E26182A-6675-81A0-DCBC-375CE152143D}"/>
              </a:ext>
            </a:extLst>
          </p:cNvPr>
          <p:cNvSpPr>
            <a:spLocks noGrp="1"/>
          </p:cNvSpPr>
          <p:nvPr>
            <p:ph type="sldNum" sz="quarter" idx="4"/>
          </p:nvPr>
        </p:nvSpPr>
        <p:spPr/>
        <p:txBody>
          <a:bodyPr/>
          <a:lstStyle/>
          <a:p>
            <a:fld id="{77F5ABDD-BE9F-C94B-BD23-5C887EF8759F}" type="slidenum">
              <a:rPr lang="nl-BE" smtClean="0"/>
              <a:pPr/>
              <a:t>34</a:t>
            </a:fld>
            <a:endParaRPr lang="nl-BE"/>
          </a:p>
        </p:txBody>
      </p:sp>
      <p:sp>
        <p:nvSpPr>
          <p:cNvPr id="3" name="Titel 2">
            <a:extLst>
              <a:ext uri="{FF2B5EF4-FFF2-40B4-BE49-F238E27FC236}">
                <a16:creationId xmlns:a16="http://schemas.microsoft.com/office/drawing/2014/main" id="{D74BE760-BC9D-D340-D167-D51943BD4BE4}"/>
              </a:ext>
            </a:extLst>
          </p:cNvPr>
          <p:cNvSpPr>
            <a:spLocks noGrp="1"/>
          </p:cNvSpPr>
          <p:nvPr>
            <p:ph type="title"/>
          </p:nvPr>
        </p:nvSpPr>
        <p:spPr>
          <a:xfrm>
            <a:off x="815298" y="580475"/>
            <a:ext cx="9556369" cy="1144626"/>
          </a:xfrm>
        </p:spPr>
        <p:txBody>
          <a:bodyPr>
            <a:normAutofit/>
          </a:bodyPr>
          <a:lstStyle/>
          <a:p>
            <a:r>
              <a:rPr lang="nl-NL"/>
              <a:t>Slim omgaan met regenwater in huis en tuin</a:t>
            </a:r>
          </a:p>
        </p:txBody>
      </p:sp>
      <p:pic>
        <p:nvPicPr>
          <p:cNvPr id="10" name="Tijdelijke aanduiding voor afbeelding 7" descr="Afbeelding met huis, Plan, schets, diagram&#10;&#10;Automatisch gegenereerde beschrijving">
            <a:extLst>
              <a:ext uri="{FF2B5EF4-FFF2-40B4-BE49-F238E27FC236}">
                <a16:creationId xmlns:a16="http://schemas.microsoft.com/office/drawing/2014/main" id="{CA64E2C6-3365-B4E8-E66B-8836C9918A44}"/>
              </a:ext>
            </a:extLst>
          </p:cNvPr>
          <p:cNvPicPr>
            <a:picLocks noChangeAspect="1"/>
          </p:cNvPicPr>
          <p:nvPr/>
        </p:nvPicPr>
        <p:blipFill rotWithShape="1">
          <a:blip r:embed="rId3"/>
          <a:srcRect l="3357" t="1" r="3122" b="423"/>
          <a:stretch/>
        </p:blipFill>
        <p:spPr>
          <a:xfrm>
            <a:off x="689329" y="1554748"/>
            <a:ext cx="6909129" cy="4108537"/>
          </a:xfrm>
          <a:prstGeom prst="rect">
            <a:avLst/>
          </a:prstGeom>
          <a:solidFill>
            <a:srgbClr val="E4EEF7"/>
          </a:solidFill>
        </p:spPr>
      </p:pic>
      <p:sp>
        <p:nvSpPr>
          <p:cNvPr id="11" name="Tijdelijke aanduiding voor dianummer 1">
            <a:extLst>
              <a:ext uri="{FF2B5EF4-FFF2-40B4-BE49-F238E27FC236}">
                <a16:creationId xmlns:a16="http://schemas.microsoft.com/office/drawing/2014/main" id="{96BD9039-D962-1685-D867-008FB0AD3EC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nl-BE"/>
            </a:defPPr>
            <a:lvl1pPr marL="0" algn="r" defTabSz="914400" rtl="0" eaLnBrk="1" latinLnBrk="0" hangingPunct="1">
              <a:defRPr sz="1200" b="1" kern="1200">
                <a:solidFill>
                  <a:srgbClr val="009DE1"/>
                </a:solidFill>
                <a:latin typeface="Source Sans Pro" panose="020B0503030403020204" pitchFamily="34" charset="0"/>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F5ABDD-BE9F-C94B-BD23-5C887EF8759F}" type="slidenum">
              <a:rPr lang="nl-BE" smtClean="0"/>
              <a:pPr/>
              <a:t>34</a:t>
            </a:fld>
            <a:endParaRPr lang="nl-BE"/>
          </a:p>
        </p:txBody>
      </p:sp>
      <p:sp>
        <p:nvSpPr>
          <p:cNvPr id="12" name="Vrije vorm 11">
            <a:extLst>
              <a:ext uri="{FF2B5EF4-FFF2-40B4-BE49-F238E27FC236}">
                <a16:creationId xmlns:a16="http://schemas.microsoft.com/office/drawing/2014/main" id="{D4AE22D8-73C8-C9B3-8503-EDD5D28CBDFF}"/>
              </a:ext>
            </a:extLst>
          </p:cNvPr>
          <p:cNvSpPr/>
          <p:nvPr/>
        </p:nvSpPr>
        <p:spPr>
          <a:xfrm>
            <a:off x="7626773" y="1612053"/>
            <a:ext cx="1023359" cy="772160"/>
          </a:xfrm>
          <a:custGeom>
            <a:avLst/>
            <a:gdLst>
              <a:gd name="connsiteX0" fmla="*/ 365760 w 1023359"/>
              <a:gd name="connsiteY0" fmla="*/ 81280 h 772160"/>
              <a:gd name="connsiteX1" fmla="*/ 352214 w 1023359"/>
              <a:gd name="connsiteY1" fmla="*/ 128694 h 772160"/>
              <a:gd name="connsiteX2" fmla="*/ 311574 w 1023359"/>
              <a:gd name="connsiteY2" fmla="*/ 182880 h 772160"/>
              <a:gd name="connsiteX3" fmla="*/ 304800 w 1023359"/>
              <a:gd name="connsiteY3" fmla="*/ 203200 h 772160"/>
              <a:gd name="connsiteX4" fmla="*/ 277707 w 1023359"/>
              <a:gd name="connsiteY4" fmla="*/ 223520 h 772160"/>
              <a:gd name="connsiteX5" fmla="*/ 203200 w 1023359"/>
              <a:gd name="connsiteY5" fmla="*/ 277707 h 772160"/>
              <a:gd name="connsiteX6" fmla="*/ 176107 w 1023359"/>
              <a:gd name="connsiteY6" fmla="*/ 304800 h 772160"/>
              <a:gd name="connsiteX7" fmla="*/ 135467 w 1023359"/>
              <a:gd name="connsiteY7" fmla="*/ 358987 h 772160"/>
              <a:gd name="connsiteX8" fmla="*/ 115147 w 1023359"/>
              <a:gd name="connsiteY8" fmla="*/ 379307 h 772160"/>
              <a:gd name="connsiteX9" fmla="*/ 94827 w 1023359"/>
              <a:gd name="connsiteY9" fmla="*/ 406400 h 772160"/>
              <a:gd name="connsiteX10" fmla="*/ 67734 w 1023359"/>
              <a:gd name="connsiteY10" fmla="*/ 447040 h 772160"/>
              <a:gd name="connsiteX11" fmla="*/ 40640 w 1023359"/>
              <a:gd name="connsiteY11" fmla="*/ 474134 h 772160"/>
              <a:gd name="connsiteX12" fmla="*/ 27094 w 1023359"/>
              <a:gd name="connsiteY12" fmla="*/ 501227 h 772160"/>
              <a:gd name="connsiteX13" fmla="*/ 0 w 1023359"/>
              <a:gd name="connsiteY13" fmla="*/ 541867 h 772160"/>
              <a:gd name="connsiteX14" fmla="*/ 6774 w 1023359"/>
              <a:gd name="connsiteY14" fmla="*/ 623147 h 772160"/>
              <a:gd name="connsiteX15" fmla="*/ 20320 w 1023359"/>
              <a:gd name="connsiteY15" fmla="*/ 670560 h 772160"/>
              <a:gd name="connsiteX16" fmla="*/ 121920 w 1023359"/>
              <a:gd name="connsiteY16" fmla="*/ 657014 h 772160"/>
              <a:gd name="connsiteX17" fmla="*/ 162560 w 1023359"/>
              <a:gd name="connsiteY17" fmla="*/ 650240 h 772160"/>
              <a:gd name="connsiteX18" fmla="*/ 203200 w 1023359"/>
              <a:gd name="connsiteY18" fmla="*/ 636694 h 772160"/>
              <a:gd name="connsiteX19" fmla="*/ 243840 w 1023359"/>
              <a:gd name="connsiteY19" fmla="*/ 643467 h 772160"/>
              <a:gd name="connsiteX20" fmla="*/ 270934 w 1023359"/>
              <a:gd name="connsiteY20" fmla="*/ 690880 h 772160"/>
              <a:gd name="connsiteX21" fmla="*/ 277707 w 1023359"/>
              <a:gd name="connsiteY21" fmla="*/ 731520 h 772160"/>
              <a:gd name="connsiteX22" fmla="*/ 284480 w 1023359"/>
              <a:gd name="connsiteY22" fmla="*/ 758614 h 772160"/>
              <a:gd name="connsiteX23" fmla="*/ 311574 w 1023359"/>
              <a:gd name="connsiteY23" fmla="*/ 772160 h 772160"/>
              <a:gd name="connsiteX24" fmla="*/ 352214 w 1023359"/>
              <a:gd name="connsiteY24" fmla="*/ 745067 h 772160"/>
              <a:gd name="connsiteX25" fmla="*/ 392854 w 1023359"/>
              <a:gd name="connsiteY25" fmla="*/ 724747 h 772160"/>
              <a:gd name="connsiteX26" fmla="*/ 426720 w 1023359"/>
              <a:gd name="connsiteY26" fmla="*/ 684107 h 772160"/>
              <a:gd name="connsiteX27" fmla="*/ 501227 w 1023359"/>
              <a:gd name="connsiteY27" fmla="*/ 670560 h 772160"/>
              <a:gd name="connsiteX28" fmla="*/ 521547 w 1023359"/>
              <a:gd name="connsiteY28" fmla="*/ 663787 h 772160"/>
              <a:gd name="connsiteX29" fmla="*/ 629920 w 1023359"/>
              <a:gd name="connsiteY29" fmla="*/ 677334 h 772160"/>
              <a:gd name="connsiteX30" fmla="*/ 657014 w 1023359"/>
              <a:gd name="connsiteY30" fmla="*/ 690880 h 772160"/>
              <a:gd name="connsiteX31" fmla="*/ 697654 w 1023359"/>
              <a:gd name="connsiteY31" fmla="*/ 717974 h 772160"/>
              <a:gd name="connsiteX32" fmla="*/ 772160 w 1023359"/>
              <a:gd name="connsiteY32" fmla="*/ 731520 h 772160"/>
              <a:gd name="connsiteX33" fmla="*/ 846667 w 1023359"/>
              <a:gd name="connsiteY33" fmla="*/ 724747 h 772160"/>
              <a:gd name="connsiteX34" fmla="*/ 907627 w 1023359"/>
              <a:gd name="connsiteY34" fmla="*/ 717974 h 772160"/>
              <a:gd name="connsiteX35" fmla="*/ 921174 w 1023359"/>
              <a:gd name="connsiteY35" fmla="*/ 697654 h 772160"/>
              <a:gd name="connsiteX36" fmla="*/ 948267 w 1023359"/>
              <a:gd name="connsiteY36" fmla="*/ 643467 h 772160"/>
              <a:gd name="connsiteX37" fmla="*/ 961814 w 1023359"/>
              <a:gd name="connsiteY37" fmla="*/ 623147 h 772160"/>
              <a:gd name="connsiteX38" fmla="*/ 982134 w 1023359"/>
              <a:gd name="connsiteY38" fmla="*/ 575734 h 772160"/>
              <a:gd name="connsiteX39" fmla="*/ 995680 w 1023359"/>
              <a:gd name="connsiteY39" fmla="*/ 555414 h 772160"/>
              <a:gd name="connsiteX40" fmla="*/ 1016000 w 1023359"/>
              <a:gd name="connsiteY40" fmla="*/ 467360 h 772160"/>
              <a:gd name="connsiteX41" fmla="*/ 1016000 w 1023359"/>
              <a:gd name="connsiteY41" fmla="*/ 237067 h 772160"/>
              <a:gd name="connsiteX42" fmla="*/ 975360 w 1023359"/>
              <a:gd name="connsiteY42" fmla="*/ 169334 h 772160"/>
              <a:gd name="connsiteX43" fmla="*/ 941494 w 1023359"/>
              <a:gd name="connsiteY43" fmla="*/ 135467 h 772160"/>
              <a:gd name="connsiteX44" fmla="*/ 900854 w 1023359"/>
              <a:gd name="connsiteY44" fmla="*/ 101600 h 772160"/>
              <a:gd name="connsiteX45" fmla="*/ 826347 w 1023359"/>
              <a:gd name="connsiteY45" fmla="*/ 47414 h 772160"/>
              <a:gd name="connsiteX46" fmla="*/ 778934 w 1023359"/>
              <a:gd name="connsiteY46" fmla="*/ 6774 h 772160"/>
              <a:gd name="connsiteX47" fmla="*/ 751840 w 1023359"/>
              <a:gd name="connsiteY47" fmla="*/ 0 h 772160"/>
              <a:gd name="connsiteX48" fmla="*/ 650240 w 1023359"/>
              <a:gd name="connsiteY48" fmla="*/ 6774 h 772160"/>
              <a:gd name="connsiteX49" fmla="*/ 501227 w 1023359"/>
              <a:gd name="connsiteY49" fmla="*/ 13547 h 772160"/>
              <a:gd name="connsiteX50" fmla="*/ 426720 w 1023359"/>
              <a:gd name="connsiteY50" fmla="*/ 20320 h 772160"/>
              <a:gd name="connsiteX51" fmla="*/ 386080 w 1023359"/>
              <a:gd name="connsiteY51" fmla="*/ 47414 h 772160"/>
              <a:gd name="connsiteX52" fmla="*/ 372534 w 1023359"/>
              <a:gd name="connsiteY52" fmla="*/ 67734 h 772160"/>
              <a:gd name="connsiteX53" fmla="*/ 365760 w 1023359"/>
              <a:gd name="connsiteY53" fmla="*/ 8128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23359" h="772160">
                <a:moveTo>
                  <a:pt x="365760" y="81280"/>
                </a:moveTo>
                <a:cubicBezTo>
                  <a:pt x="362373" y="91440"/>
                  <a:pt x="358536" y="113521"/>
                  <a:pt x="352214" y="128694"/>
                </a:cubicBezTo>
                <a:cubicBezTo>
                  <a:pt x="340192" y="157547"/>
                  <a:pt x="331579" y="162875"/>
                  <a:pt x="311574" y="182880"/>
                </a:cubicBezTo>
                <a:cubicBezTo>
                  <a:pt x="309316" y="189653"/>
                  <a:pt x="309371" y="197715"/>
                  <a:pt x="304800" y="203200"/>
                </a:cubicBezTo>
                <a:cubicBezTo>
                  <a:pt x="297573" y="211872"/>
                  <a:pt x="286893" y="216958"/>
                  <a:pt x="277707" y="223520"/>
                </a:cubicBezTo>
                <a:cubicBezTo>
                  <a:pt x="251235" y="242429"/>
                  <a:pt x="228860" y="252047"/>
                  <a:pt x="203200" y="277707"/>
                </a:cubicBezTo>
                <a:cubicBezTo>
                  <a:pt x="194169" y="286738"/>
                  <a:pt x="184283" y="294988"/>
                  <a:pt x="176107" y="304800"/>
                </a:cubicBezTo>
                <a:cubicBezTo>
                  <a:pt x="161653" y="322145"/>
                  <a:pt x="151432" y="343022"/>
                  <a:pt x="135467" y="358987"/>
                </a:cubicBezTo>
                <a:cubicBezTo>
                  <a:pt x="128694" y="365760"/>
                  <a:pt x="121381" y="372034"/>
                  <a:pt x="115147" y="379307"/>
                </a:cubicBezTo>
                <a:cubicBezTo>
                  <a:pt x="107800" y="387878"/>
                  <a:pt x="101301" y="397152"/>
                  <a:pt x="94827" y="406400"/>
                </a:cubicBezTo>
                <a:cubicBezTo>
                  <a:pt x="85490" y="419738"/>
                  <a:pt x="79246" y="435528"/>
                  <a:pt x="67734" y="447040"/>
                </a:cubicBezTo>
                <a:lnTo>
                  <a:pt x="40640" y="474134"/>
                </a:lnTo>
                <a:cubicBezTo>
                  <a:pt x="36125" y="483165"/>
                  <a:pt x="32289" y="492569"/>
                  <a:pt x="27094" y="501227"/>
                </a:cubicBezTo>
                <a:cubicBezTo>
                  <a:pt x="18717" y="515188"/>
                  <a:pt x="0" y="541867"/>
                  <a:pt x="0" y="541867"/>
                </a:cubicBezTo>
                <a:cubicBezTo>
                  <a:pt x="2258" y="568960"/>
                  <a:pt x="3402" y="596170"/>
                  <a:pt x="6774" y="623147"/>
                </a:cubicBezTo>
                <a:cubicBezTo>
                  <a:pt x="8475" y="636755"/>
                  <a:pt x="15822" y="657064"/>
                  <a:pt x="20320" y="670560"/>
                </a:cubicBezTo>
                <a:cubicBezTo>
                  <a:pt x="167045" y="657222"/>
                  <a:pt x="47137" y="671971"/>
                  <a:pt x="121920" y="657014"/>
                </a:cubicBezTo>
                <a:cubicBezTo>
                  <a:pt x="135387" y="654321"/>
                  <a:pt x="149236" y="653571"/>
                  <a:pt x="162560" y="650240"/>
                </a:cubicBezTo>
                <a:cubicBezTo>
                  <a:pt x="176413" y="646777"/>
                  <a:pt x="203200" y="636694"/>
                  <a:pt x="203200" y="636694"/>
                </a:cubicBezTo>
                <a:cubicBezTo>
                  <a:pt x="216747" y="638952"/>
                  <a:pt x="231290" y="637889"/>
                  <a:pt x="243840" y="643467"/>
                </a:cubicBezTo>
                <a:cubicBezTo>
                  <a:pt x="265406" y="653052"/>
                  <a:pt x="267023" y="671324"/>
                  <a:pt x="270934" y="690880"/>
                </a:cubicBezTo>
                <a:cubicBezTo>
                  <a:pt x="273627" y="704347"/>
                  <a:pt x="275014" y="718053"/>
                  <a:pt x="277707" y="731520"/>
                </a:cubicBezTo>
                <a:cubicBezTo>
                  <a:pt x="279533" y="740648"/>
                  <a:pt x="278520" y="751462"/>
                  <a:pt x="284480" y="758614"/>
                </a:cubicBezTo>
                <a:cubicBezTo>
                  <a:pt x="290944" y="766371"/>
                  <a:pt x="302543" y="767645"/>
                  <a:pt x="311574" y="772160"/>
                </a:cubicBezTo>
                <a:cubicBezTo>
                  <a:pt x="347284" y="760257"/>
                  <a:pt x="318390" y="773254"/>
                  <a:pt x="352214" y="745067"/>
                </a:cubicBezTo>
                <a:cubicBezTo>
                  <a:pt x="369722" y="730477"/>
                  <a:pt x="372488" y="731535"/>
                  <a:pt x="392854" y="724747"/>
                </a:cubicBezTo>
                <a:cubicBezTo>
                  <a:pt x="401486" y="711798"/>
                  <a:pt x="412678" y="692131"/>
                  <a:pt x="426720" y="684107"/>
                </a:cubicBezTo>
                <a:cubicBezTo>
                  <a:pt x="437363" y="678025"/>
                  <a:pt x="499372" y="670825"/>
                  <a:pt x="501227" y="670560"/>
                </a:cubicBezTo>
                <a:cubicBezTo>
                  <a:pt x="508000" y="668302"/>
                  <a:pt x="514407" y="663787"/>
                  <a:pt x="521547" y="663787"/>
                </a:cubicBezTo>
                <a:cubicBezTo>
                  <a:pt x="555449" y="663787"/>
                  <a:pt x="596533" y="663026"/>
                  <a:pt x="629920" y="677334"/>
                </a:cubicBezTo>
                <a:cubicBezTo>
                  <a:pt x="639201" y="681311"/>
                  <a:pt x="648356" y="685685"/>
                  <a:pt x="657014" y="690880"/>
                </a:cubicBezTo>
                <a:cubicBezTo>
                  <a:pt x="670975" y="699257"/>
                  <a:pt x="682208" y="712826"/>
                  <a:pt x="697654" y="717974"/>
                </a:cubicBezTo>
                <a:cubicBezTo>
                  <a:pt x="735243" y="730503"/>
                  <a:pt x="710889" y="723861"/>
                  <a:pt x="772160" y="731520"/>
                </a:cubicBezTo>
                <a:lnTo>
                  <a:pt x="846667" y="724747"/>
                </a:lnTo>
                <a:cubicBezTo>
                  <a:pt x="867011" y="722713"/>
                  <a:pt x="888413" y="724961"/>
                  <a:pt x="907627" y="717974"/>
                </a:cubicBezTo>
                <a:cubicBezTo>
                  <a:pt x="915277" y="715192"/>
                  <a:pt x="917276" y="704801"/>
                  <a:pt x="921174" y="697654"/>
                </a:cubicBezTo>
                <a:cubicBezTo>
                  <a:pt x="930844" y="679926"/>
                  <a:pt x="937065" y="660269"/>
                  <a:pt x="948267" y="643467"/>
                </a:cubicBezTo>
                <a:cubicBezTo>
                  <a:pt x="952783" y="636694"/>
                  <a:pt x="957775" y="630215"/>
                  <a:pt x="961814" y="623147"/>
                </a:cubicBezTo>
                <a:cubicBezTo>
                  <a:pt x="1018176" y="524513"/>
                  <a:pt x="944148" y="651705"/>
                  <a:pt x="982134" y="575734"/>
                </a:cubicBezTo>
                <a:cubicBezTo>
                  <a:pt x="985775" y="568453"/>
                  <a:pt x="991165" y="562187"/>
                  <a:pt x="995680" y="555414"/>
                </a:cubicBezTo>
                <a:cubicBezTo>
                  <a:pt x="1012019" y="490058"/>
                  <a:pt x="1005576" y="519484"/>
                  <a:pt x="1016000" y="467360"/>
                </a:cubicBezTo>
                <a:cubicBezTo>
                  <a:pt x="1022251" y="373604"/>
                  <a:pt x="1028837" y="335482"/>
                  <a:pt x="1016000" y="237067"/>
                </a:cubicBezTo>
                <a:cubicBezTo>
                  <a:pt x="1014311" y="224118"/>
                  <a:pt x="977195" y="172087"/>
                  <a:pt x="975360" y="169334"/>
                </a:cubicBezTo>
                <a:cubicBezTo>
                  <a:pt x="953129" y="135987"/>
                  <a:pt x="972757" y="159783"/>
                  <a:pt x="941494" y="135467"/>
                </a:cubicBezTo>
                <a:cubicBezTo>
                  <a:pt x="927575" y="124641"/>
                  <a:pt x="914773" y="112426"/>
                  <a:pt x="900854" y="101600"/>
                </a:cubicBezTo>
                <a:cubicBezTo>
                  <a:pt x="866811" y="75122"/>
                  <a:pt x="873004" y="94071"/>
                  <a:pt x="826347" y="47414"/>
                </a:cubicBezTo>
                <a:cubicBezTo>
                  <a:pt x="812791" y="33858"/>
                  <a:pt x="796312" y="15463"/>
                  <a:pt x="778934" y="6774"/>
                </a:cubicBezTo>
                <a:cubicBezTo>
                  <a:pt x="770608" y="2611"/>
                  <a:pt x="760871" y="2258"/>
                  <a:pt x="751840" y="0"/>
                </a:cubicBezTo>
                <a:lnTo>
                  <a:pt x="650240" y="6774"/>
                </a:lnTo>
                <a:lnTo>
                  <a:pt x="501227" y="13547"/>
                </a:lnTo>
                <a:cubicBezTo>
                  <a:pt x="476335" y="15056"/>
                  <a:pt x="451556" y="18062"/>
                  <a:pt x="426720" y="20320"/>
                </a:cubicBezTo>
                <a:cubicBezTo>
                  <a:pt x="413173" y="29351"/>
                  <a:pt x="395111" y="33867"/>
                  <a:pt x="386080" y="47414"/>
                </a:cubicBezTo>
                <a:cubicBezTo>
                  <a:pt x="381565" y="54187"/>
                  <a:pt x="376175" y="60453"/>
                  <a:pt x="372534" y="67734"/>
                </a:cubicBezTo>
                <a:cubicBezTo>
                  <a:pt x="369341" y="74120"/>
                  <a:pt x="369147" y="71120"/>
                  <a:pt x="365760" y="8128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Vrije vorm 12">
            <a:extLst>
              <a:ext uri="{FF2B5EF4-FFF2-40B4-BE49-F238E27FC236}">
                <a16:creationId xmlns:a16="http://schemas.microsoft.com/office/drawing/2014/main" id="{138AACA0-B33A-E3FD-9D2B-6DE6B31C0118}"/>
              </a:ext>
            </a:extLst>
          </p:cNvPr>
          <p:cNvSpPr/>
          <p:nvPr/>
        </p:nvSpPr>
        <p:spPr>
          <a:xfrm>
            <a:off x="7063102" y="1574475"/>
            <a:ext cx="1023359" cy="772160"/>
          </a:xfrm>
          <a:custGeom>
            <a:avLst/>
            <a:gdLst>
              <a:gd name="connsiteX0" fmla="*/ 365760 w 1023359"/>
              <a:gd name="connsiteY0" fmla="*/ 81280 h 772160"/>
              <a:gd name="connsiteX1" fmla="*/ 352214 w 1023359"/>
              <a:gd name="connsiteY1" fmla="*/ 128694 h 772160"/>
              <a:gd name="connsiteX2" fmla="*/ 311574 w 1023359"/>
              <a:gd name="connsiteY2" fmla="*/ 182880 h 772160"/>
              <a:gd name="connsiteX3" fmla="*/ 304800 w 1023359"/>
              <a:gd name="connsiteY3" fmla="*/ 203200 h 772160"/>
              <a:gd name="connsiteX4" fmla="*/ 277707 w 1023359"/>
              <a:gd name="connsiteY4" fmla="*/ 223520 h 772160"/>
              <a:gd name="connsiteX5" fmla="*/ 203200 w 1023359"/>
              <a:gd name="connsiteY5" fmla="*/ 277707 h 772160"/>
              <a:gd name="connsiteX6" fmla="*/ 176107 w 1023359"/>
              <a:gd name="connsiteY6" fmla="*/ 304800 h 772160"/>
              <a:gd name="connsiteX7" fmla="*/ 135467 w 1023359"/>
              <a:gd name="connsiteY7" fmla="*/ 358987 h 772160"/>
              <a:gd name="connsiteX8" fmla="*/ 115147 w 1023359"/>
              <a:gd name="connsiteY8" fmla="*/ 379307 h 772160"/>
              <a:gd name="connsiteX9" fmla="*/ 94827 w 1023359"/>
              <a:gd name="connsiteY9" fmla="*/ 406400 h 772160"/>
              <a:gd name="connsiteX10" fmla="*/ 67734 w 1023359"/>
              <a:gd name="connsiteY10" fmla="*/ 447040 h 772160"/>
              <a:gd name="connsiteX11" fmla="*/ 40640 w 1023359"/>
              <a:gd name="connsiteY11" fmla="*/ 474134 h 772160"/>
              <a:gd name="connsiteX12" fmla="*/ 27094 w 1023359"/>
              <a:gd name="connsiteY12" fmla="*/ 501227 h 772160"/>
              <a:gd name="connsiteX13" fmla="*/ 0 w 1023359"/>
              <a:gd name="connsiteY13" fmla="*/ 541867 h 772160"/>
              <a:gd name="connsiteX14" fmla="*/ 6774 w 1023359"/>
              <a:gd name="connsiteY14" fmla="*/ 623147 h 772160"/>
              <a:gd name="connsiteX15" fmla="*/ 20320 w 1023359"/>
              <a:gd name="connsiteY15" fmla="*/ 670560 h 772160"/>
              <a:gd name="connsiteX16" fmla="*/ 121920 w 1023359"/>
              <a:gd name="connsiteY16" fmla="*/ 657014 h 772160"/>
              <a:gd name="connsiteX17" fmla="*/ 162560 w 1023359"/>
              <a:gd name="connsiteY17" fmla="*/ 650240 h 772160"/>
              <a:gd name="connsiteX18" fmla="*/ 203200 w 1023359"/>
              <a:gd name="connsiteY18" fmla="*/ 636694 h 772160"/>
              <a:gd name="connsiteX19" fmla="*/ 243840 w 1023359"/>
              <a:gd name="connsiteY19" fmla="*/ 643467 h 772160"/>
              <a:gd name="connsiteX20" fmla="*/ 270934 w 1023359"/>
              <a:gd name="connsiteY20" fmla="*/ 690880 h 772160"/>
              <a:gd name="connsiteX21" fmla="*/ 277707 w 1023359"/>
              <a:gd name="connsiteY21" fmla="*/ 731520 h 772160"/>
              <a:gd name="connsiteX22" fmla="*/ 284480 w 1023359"/>
              <a:gd name="connsiteY22" fmla="*/ 758614 h 772160"/>
              <a:gd name="connsiteX23" fmla="*/ 311574 w 1023359"/>
              <a:gd name="connsiteY23" fmla="*/ 772160 h 772160"/>
              <a:gd name="connsiteX24" fmla="*/ 352214 w 1023359"/>
              <a:gd name="connsiteY24" fmla="*/ 745067 h 772160"/>
              <a:gd name="connsiteX25" fmla="*/ 392854 w 1023359"/>
              <a:gd name="connsiteY25" fmla="*/ 724747 h 772160"/>
              <a:gd name="connsiteX26" fmla="*/ 426720 w 1023359"/>
              <a:gd name="connsiteY26" fmla="*/ 684107 h 772160"/>
              <a:gd name="connsiteX27" fmla="*/ 501227 w 1023359"/>
              <a:gd name="connsiteY27" fmla="*/ 670560 h 772160"/>
              <a:gd name="connsiteX28" fmla="*/ 521547 w 1023359"/>
              <a:gd name="connsiteY28" fmla="*/ 663787 h 772160"/>
              <a:gd name="connsiteX29" fmla="*/ 629920 w 1023359"/>
              <a:gd name="connsiteY29" fmla="*/ 677334 h 772160"/>
              <a:gd name="connsiteX30" fmla="*/ 657014 w 1023359"/>
              <a:gd name="connsiteY30" fmla="*/ 690880 h 772160"/>
              <a:gd name="connsiteX31" fmla="*/ 697654 w 1023359"/>
              <a:gd name="connsiteY31" fmla="*/ 717974 h 772160"/>
              <a:gd name="connsiteX32" fmla="*/ 772160 w 1023359"/>
              <a:gd name="connsiteY32" fmla="*/ 731520 h 772160"/>
              <a:gd name="connsiteX33" fmla="*/ 846667 w 1023359"/>
              <a:gd name="connsiteY33" fmla="*/ 724747 h 772160"/>
              <a:gd name="connsiteX34" fmla="*/ 907627 w 1023359"/>
              <a:gd name="connsiteY34" fmla="*/ 717974 h 772160"/>
              <a:gd name="connsiteX35" fmla="*/ 921174 w 1023359"/>
              <a:gd name="connsiteY35" fmla="*/ 697654 h 772160"/>
              <a:gd name="connsiteX36" fmla="*/ 948267 w 1023359"/>
              <a:gd name="connsiteY36" fmla="*/ 643467 h 772160"/>
              <a:gd name="connsiteX37" fmla="*/ 961814 w 1023359"/>
              <a:gd name="connsiteY37" fmla="*/ 623147 h 772160"/>
              <a:gd name="connsiteX38" fmla="*/ 982134 w 1023359"/>
              <a:gd name="connsiteY38" fmla="*/ 575734 h 772160"/>
              <a:gd name="connsiteX39" fmla="*/ 995680 w 1023359"/>
              <a:gd name="connsiteY39" fmla="*/ 555414 h 772160"/>
              <a:gd name="connsiteX40" fmla="*/ 1016000 w 1023359"/>
              <a:gd name="connsiteY40" fmla="*/ 467360 h 772160"/>
              <a:gd name="connsiteX41" fmla="*/ 1016000 w 1023359"/>
              <a:gd name="connsiteY41" fmla="*/ 237067 h 772160"/>
              <a:gd name="connsiteX42" fmla="*/ 975360 w 1023359"/>
              <a:gd name="connsiteY42" fmla="*/ 169334 h 772160"/>
              <a:gd name="connsiteX43" fmla="*/ 941494 w 1023359"/>
              <a:gd name="connsiteY43" fmla="*/ 135467 h 772160"/>
              <a:gd name="connsiteX44" fmla="*/ 900854 w 1023359"/>
              <a:gd name="connsiteY44" fmla="*/ 101600 h 772160"/>
              <a:gd name="connsiteX45" fmla="*/ 826347 w 1023359"/>
              <a:gd name="connsiteY45" fmla="*/ 47414 h 772160"/>
              <a:gd name="connsiteX46" fmla="*/ 778934 w 1023359"/>
              <a:gd name="connsiteY46" fmla="*/ 6774 h 772160"/>
              <a:gd name="connsiteX47" fmla="*/ 751840 w 1023359"/>
              <a:gd name="connsiteY47" fmla="*/ 0 h 772160"/>
              <a:gd name="connsiteX48" fmla="*/ 650240 w 1023359"/>
              <a:gd name="connsiteY48" fmla="*/ 6774 h 772160"/>
              <a:gd name="connsiteX49" fmla="*/ 501227 w 1023359"/>
              <a:gd name="connsiteY49" fmla="*/ 13547 h 772160"/>
              <a:gd name="connsiteX50" fmla="*/ 426720 w 1023359"/>
              <a:gd name="connsiteY50" fmla="*/ 20320 h 772160"/>
              <a:gd name="connsiteX51" fmla="*/ 386080 w 1023359"/>
              <a:gd name="connsiteY51" fmla="*/ 47414 h 772160"/>
              <a:gd name="connsiteX52" fmla="*/ 372534 w 1023359"/>
              <a:gd name="connsiteY52" fmla="*/ 67734 h 772160"/>
              <a:gd name="connsiteX53" fmla="*/ 365760 w 1023359"/>
              <a:gd name="connsiteY53" fmla="*/ 8128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23359" h="772160">
                <a:moveTo>
                  <a:pt x="365760" y="81280"/>
                </a:moveTo>
                <a:cubicBezTo>
                  <a:pt x="362373" y="91440"/>
                  <a:pt x="358536" y="113521"/>
                  <a:pt x="352214" y="128694"/>
                </a:cubicBezTo>
                <a:cubicBezTo>
                  <a:pt x="340192" y="157547"/>
                  <a:pt x="331579" y="162875"/>
                  <a:pt x="311574" y="182880"/>
                </a:cubicBezTo>
                <a:cubicBezTo>
                  <a:pt x="309316" y="189653"/>
                  <a:pt x="309371" y="197715"/>
                  <a:pt x="304800" y="203200"/>
                </a:cubicBezTo>
                <a:cubicBezTo>
                  <a:pt x="297573" y="211872"/>
                  <a:pt x="286893" y="216958"/>
                  <a:pt x="277707" y="223520"/>
                </a:cubicBezTo>
                <a:cubicBezTo>
                  <a:pt x="251235" y="242429"/>
                  <a:pt x="228860" y="252047"/>
                  <a:pt x="203200" y="277707"/>
                </a:cubicBezTo>
                <a:cubicBezTo>
                  <a:pt x="194169" y="286738"/>
                  <a:pt x="184283" y="294988"/>
                  <a:pt x="176107" y="304800"/>
                </a:cubicBezTo>
                <a:cubicBezTo>
                  <a:pt x="161653" y="322145"/>
                  <a:pt x="151432" y="343022"/>
                  <a:pt x="135467" y="358987"/>
                </a:cubicBezTo>
                <a:cubicBezTo>
                  <a:pt x="128694" y="365760"/>
                  <a:pt x="121381" y="372034"/>
                  <a:pt x="115147" y="379307"/>
                </a:cubicBezTo>
                <a:cubicBezTo>
                  <a:pt x="107800" y="387878"/>
                  <a:pt x="101301" y="397152"/>
                  <a:pt x="94827" y="406400"/>
                </a:cubicBezTo>
                <a:cubicBezTo>
                  <a:pt x="85490" y="419738"/>
                  <a:pt x="79246" y="435528"/>
                  <a:pt x="67734" y="447040"/>
                </a:cubicBezTo>
                <a:lnTo>
                  <a:pt x="40640" y="474134"/>
                </a:lnTo>
                <a:cubicBezTo>
                  <a:pt x="36125" y="483165"/>
                  <a:pt x="32289" y="492569"/>
                  <a:pt x="27094" y="501227"/>
                </a:cubicBezTo>
                <a:cubicBezTo>
                  <a:pt x="18717" y="515188"/>
                  <a:pt x="0" y="541867"/>
                  <a:pt x="0" y="541867"/>
                </a:cubicBezTo>
                <a:cubicBezTo>
                  <a:pt x="2258" y="568960"/>
                  <a:pt x="3402" y="596170"/>
                  <a:pt x="6774" y="623147"/>
                </a:cubicBezTo>
                <a:cubicBezTo>
                  <a:pt x="8475" y="636755"/>
                  <a:pt x="15822" y="657064"/>
                  <a:pt x="20320" y="670560"/>
                </a:cubicBezTo>
                <a:cubicBezTo>
                  <a:pt x="167045" y="657222"/>
                  <a:pt x="47137" y="671971"/>
                  <a:pt x="121920" y="657014"/>
                </a:cubicBezTo>
                <a:cubicBezTo>
                  <a:pt x="135387" y="654321"/>
                  <a:pt x="149236" y="653571"/>
                  <a:pt x="162560" y="650240"/>
                </a:cubicBezTo>
                <a:cubicBezTo>
                  <a:pt x="176413" y="646777"/>
                  <a:pt x="203200" y="636694"/>
                  <a:pt x="203200" y="636694"/>
                </a:cubicBezTo>
                <a:cubicBezTo>
                  <a:pt x="216747" y="638952"/>
                  <a:pt x="231290" y="637889"/>
                  <a:pt x="243840" y="643467"/>
                </a:cubicBezTo>
                <a:cubicBezTo>
                  <a:pt x="265406" y="653052"/>
                  <a:pt x="267023" y="671324"/>
                  <a:pt x="270934" y="690880"/>
                </a:cubicBezTo>
                <a:cubicBezTo>
                  <a:pt x="273627" y="704347"/>
                  <a:pt x="275014" y="718053"/>
                  <a:pt x="277707" y="731520"/>
                </a:cubicBezTo>
                <a:cubicBezTo>
                  <a:pt x="279533" y="740648"/>
                  <a:pt x="278520" y="751462"/>
                  <a:pt x="284480" y="758614"/>
                </a:cubicBezTo>
                <a:cubicBezTo>
                  <a:pt x="290944" y="766371"/>
                  <a:pt x="302543" y="767645"/>
                  <a:pt x="311574" y="772160"/>
                </a:cubicBezTo>
                <a:cubicBezTo>
                  <a:pt x="347284" y="760257"/>
                  <a:pt x="318390" y="773254"/>
                  <a:pt x="352214" y="745067"/>
                </a:cubicBezTo>
                <a:cubicBezTo>
                  <a:pt x="369722" y="730477"/>
                  <a:pt x="372488" y="731535"/>
                  <a:pt x="392854" y="724747"/>
                </a:cubicBezTo>
                <a:cubicBezTo>
                  <a:pt x="401486" y="711798"/>
                  <a:pt x="412678" y="692131"/>
                  <a:pt x="426720" y="684107"/>
                </a:cubicBezTo>
                <a:cubicBezTo>
                  <a:pt x="437363" y="678025"/>
                  <a:pt x="499372" y="670825"/>
                  <a:pt x="501227" y="670560"/>
                </a:cubicBezTo>
                <a:cubicBezTo>
                  <a:pt x="508000" y="668302"/>
                  <a:pt x="514407" y="663787"/>
                  <a:pt x="521547" y="663787"/>
                </a:cubicBezTo>
                <a:cubicBezTo>
                  <a:pt x="555449" y="663787"/>
                  <a:pt x="596533" y="663026"/>
                  <a:pt x="629920" y="677334"/>
                </a:cubicBezTo>
                <a:cubicBezTo>
                  <a:pt x="639201" y="681311"/>
                  <a:pt x="648356" y="685685"/>
                  <a:pt x="657014" y="690880"/>
                </a:cubicBezTo>
                <a:cubicBezTo>
                  <a:pt x="670975" y="699257"/>
                  <a:pt x="682208" y="712826"/>
                  <a:pt x="697654" y="717974"/>
                </a:cubicBezTo>
                <a:cubicBezTo>
                  <a:pt x="735243" y="730503"/>
                  <a:pt x="710889" y="723861"/>
                  <a:pt x="772160" y="731520"/>
                </a:cubicBezTo>
                <a:lnTo>
                  <a:pt x="846667" y="724747"/>
                </a:lnTo>
                <a:cubicBezTo>
                  <a:pt x="867011" y="722713"/>
                  <a:pt x="888413" y="724961"/>
                  <a:pt x="907627" y="717974"/>
                </a:cubicBezTo>
                <a:cubicBezTo>
                  <a:pt x="915277" y="715192"/>
                  <a:pt x="917276" y="704801"/>
                  <a:pt x="921174" y="697654"/>
                </a:cubicBezTo>
                <a:cubicBezTo>
                  <a:pt x="930844" y="679926"/>
                  <a:pt x="937065" y="660269"/>
                  <a:pt x="948267" y="643467"/>
                </a:cubicBezTo>
                <a:cubicBezTo>
                  <a:pt x="952783" y="636694"/>
                  <a:pt x="957775" y="630215"/>
                  <a:pt x="961814" y="623147"/>
                </a:cubicBezTo>
                <a:cubicBezTo>
                  <a:pt x="1018176" y="524513"/>
                  <a:pt x="944148" y="651705"/>
                  <a:pt x="982134" y="575734"/>
                </a:cubicBezTo>
                <a:cubicBezTo>
                  <a:pt x="985775" y="568453"/>
                  <a:pt x="991165" y="562187"/>
                  <a:pt x="995680" y="555414"/>
                </a:cubicBezTo>
                <a:cubicBezTo>
                  <a:pt x="1012019" y="490058"/>
                  <a:pt x="1005576" y="519484"/>
                  <a:pt x="1016000" y="467360"/>
                </a:cubicBezTo>
                <a:cubicBezTo>
                  <a:pt x="1022251" y="373604"/>
                  <a:pt x="1028837" y="335482"/>
                  <a:pt x="1016000" y="237067"/>
                </a:cubicBezTo>
                <a:cubicBezTo>
                  <a:pt x="1014311" y="224118"/>
                  <a:pt x="977195" y="172087"/>
                  <a:pt x="975360" y="169334"/>
                </a:cubicBezTo>
                <a:cubicBezTo>
                  <a:pt x="953129" y="135987"/>
                  <a:pt x="972757" y="159783"/>
                  <a:pt x="941494" y="135467"/>
                </a:cubicBezTo>
                <a:cubicBezTo>
                  <a:pt x="927575" y="124641"/>
                  <a:pt x="914773" y="112426"/>
                  <a:pt x="900854" y="101600"/>
                </a:cubicBezTo>
                <a:cubicBezTo>
                  <a:pt x="866811" y="75122"/>
                  <a:pt x="873004" y="94071"/>
                  <a:pt x="826347" y="47414"/>
                </a:cubicBezTo>
                <a:cubicBezTo>
                  <a:pt x="812791" y="33858"/>
                  <a:pt x="796312" y="15463"/>
                  <a:pt x="778934" y="6774"/>
                </a:cubicBezTo>
                <a:cubicBezTo>
                  <a:pt x="770608" y="2611"/>
                  <a:pt x="760871" y="2258"/>
                  <a:pt x="751840" y="0"/>
                </a:cubicBezTo>
                <a:lnTo>
                  <a:pt x="650240" y="6774"/>
                </a:lnTo>
                <a:lnTo>
                  <a:pt x="501227" y="13547"/>
                </a:lnTo>
                <a:cubicBezTo>
                  <a:pt x="476335" y="15056"/>
                  <a:pt x="451556" y="18062"/>
                  <a:pt x="426720" y="20320"/>
                </a:cubicBezTo>
                <a:cubicBezTo>
                  <a:pt x="413173" y="29351"/>
                  <a:pt x="395111" y="33867"/>
                  <a:pt x="386080" y="47414"/>
                </a:cubicBezTo>
                <a:cubicBezTo>
                  <a:pt x="381565" y="54187"/>
                  <a:pt x="376175" y="60453"/>
                  <a:pt x="372534" y="67734"/>
                </a:cubicBezTo>
                <a:cubicBezTo>
                  <a:pt x="369341" y="74120"/>
                  <a:pt x="369147" y="71120"/>
                  <a:pt x="365760" y="8128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x</a:t>
            </a:r>
          </a:p>
        </p:txBody>
      </p:sp>
      <p:sp>
        <p:nvSpPr>
          <p:cNvPr id="14" name="Vrije vorm 13">
            <a:extLst>
              <a:ext uri="{FF2B5EF4-FFF2-40B4-BE49-F238E27FC236}">
                <a16:creationId xmlns:a16="http://schemas.microsoft.com/office/drawing/2014/main" id="{7FAF65C5-DF27-0812-3D49-7B2A448413A7}"/>
              </a:ext>
            </a:extLst>
          </p:cNvPr>
          <p:cNvSpPr/>
          <p:nvPr/>
        </p:nvSpPr>
        <p:spPr>
          <a:xfrm>
            <a:off x="6792687" y="1335989"/>
            <a:ext cx="1023359" cy="772160"/>
          </a:xfrm>
          <a:custGeom>
            <a:avLst/>
            <a:gdLst>
              <a:gd name="connsiteX0" fmla="*/ 365760 w 1023359"/>
              <a:gd name="connsiteY0" fmla="*/ 81280 h 772160"/>
              <a:gd name="connsiteX1" fmla="*/ 352214 w 1023359"/>
              <a:gd name="connsiteY1" fmla="*/ 128694 h 772160"/>
              <a:gd name="connsiteX2" fmla="*/ 311574 w 1023359"/>
              <a:gd name="connsiteY2" fmla="*/ 182880 h 772160"/>
              <a:gd name="connsiteX3" fmla="*/ 304800 w 1023359"/>
              <a:gd name="connsiteY3" fmla="*/ 203200 h 772160"/>
              <a:gd name="connsiteX4" fmla="*/ 277707 w 1023359"/>
              <a:gd name="connsiteY4" fmla="*/ 223520 h 772160"/>
              <a:gd name="connsiteX5" fmla="*/ 203200 w 1023359"/>
              <a:gd name="connsiteY5" fmla="*/ 277707 h 772160"/>
              <a:gd name="connsiteX6" fmla="*/ 176107 w 1023359"/>
              <a:gd name="connsiteY6" fmla="*/ 304800 h 772160"/>
              <a:gd name="connsiteX7" fmla="*/ 135467 w 1023359"/>
              <a:gd name="connsiteY7" fmla="*/ 358987 h 772160"/>
              <a:gd name="connsiteX8" fmla="*/ 115147 w 1023359"/>
              <a:gd name="connsiteY8" fmla="*/ 379307 h 772160"/>
              <a:gd name="connsiteX9" fmla="*/ 94827 w 1023359"/>
              <a:gd name="connsiteY9" fmla="*/ 406400 h 772160"/>
              <a:gd name="connsiteX10" fmla="*/ 67734 w 1023359"/>
              <a:gd name="connsiteY10" fmla="*/ 447040 h 772160"/>
              <a:gd name="connsiteX11" fmla="*/ 40640 w 1023359"/>
              <a:gd name="connsiteY11" fmla="*/ 474134 h 772160"/>
              <a:gd name="connsiteX12" fmla="*/ 27094 w 1023359"/>
              <a:gd name="connsiteY12" fmla="*/ 501227 h 772160"/>
              <a:gd name="connsiteX13" fmla="*/ 0 w 1023359"/>
              <a:gd name="connsiteY13" fmla="*/ 541867 h 772160"/>
              <a:gd name="connsiteX14" fmla="*/ 6774 w 1023359"/>
              <a:gd name="connsiteY14" fmla="*/ 623147 h 772160"/>
              <a:gd name="connsiteX15" fmla="*/ 20320 w 1023359"/>
              <a:gd name="connsiteY15" fmla="*/ 670560 h 772160"/>
              <a:gd name="connsiteX16" fmla="*/ 121920 w 1023359"/>
              <a:gd name="connsiteY16" fmla="*/ 657014 h 772160"/>
              <a:gd name="connsiteX17" fmla="*/ 162560 w 1023359"/>
              <a:gd name="connsiteY17" fmla="*/ 650240 h 772160"/>
              <a:gd name="connsiteX18" fmla="*/ 203200 w 1023359"/>
              <a:gd name="connsiteY18" fmla="*/ 636694 h 772160"/>
              <a:gd name="connsiteX19" fmla="*/ 243840 w 1023359"/>
              <a:gd name="connsiteY19" fmla="*/ 643467 h 772160"/>
              <a:gd name="connsiteX20" fmla="*/ 270934 w 1023359"/>
              <a:gd name="connsiteY20" fmla="*/ 690880 h 772160"/>
              <a:gd name="connsiteX21" fmla="*/ 277707 w 1023359"/>
              <a:gd name="connsiteY21" fmla="*/ 731520 h 772160"/>
              <a:gd name="connsiteX22" fmla="*/ 284480 w 1023359"/>
              <a:gd name="connsiteY22" fmla="*/ 758614 h 772160"/>
              <a:gd name="connsiteX23" fmla="*/ 311574 w 1023359"/>
              <a:gd name="connsiteY23" fmla="*/ 772160 h 772160"/>
              <a:gd name="connsiteX24" fmla="*/ 352214 w 1023359"/>
              <a:gd name="connsiteY24" fmla="*/ 745067 h 772160"/>
              <a:gd name="connsiteX25" fmla="*/ 392854 w 1023359"/>
              <a:gd name="connsiteY25" fmla="*/ 724747 h 772160"/>
              <a:gd name="connsiteX26" fmla="*/ 426720 w 1023359"/>
              <a:gd name="connsiteY26" fmla="*/ 684107 h 772160"/>
              <a:gd name="connsiteX27" fmla="*/ 501227 w 1023359"/>
              <a:gd name="connsiteY27" fmla="*/ 670560 h 772160"/>
              <a:gd name="connsiteX28" fmla="*/ 521547 w 1023359"/>
              <a:gd name="connsiteY28" fmla="*/ 663787 h 772160"/>
              <a:gd name="connsiteX29" fmla="*/ 629920 w 1023359"/>
              <a:gd name="connsiteY29" fmla="*/ 677334 h 772160"/>
              <a:gd name="connsiteX30" fmla="*/ 657014 w 1023359"/>
              <a:gd name="connsiteY30" fmla="*/ 690880 h 772160"/>
              <a:gd name="connsiteX31" fmla="*/ 697654 w 1023359"/>
              <a:gd name="connsiteY31" fmla="*/ 717974 h 772160"/>
              <a:gd name="connsiteX32" fmla="*/ 772160 w 1023359"/>
              <a:gd name="connsiteY32" fmla="*/ 731520 h 772160"/>
              <a:gd name="connsiteX33" fmla="*/ 846667 w 1023359"/>
              <a:gd name="connsiteY33" fmla="*/ 724747 h 772160"/>
              <a:gd name="connsiteX34" fmla="*/ 907627 w 1023359"/>
              <a:gd name="connsiteY34" fmla="*/ 717974 h 772160"/>
              <a:gd name="connsiteX35" fmla="*/ 921174 w 1023359"/>
              <a:gd name="connsiteY35" fmla="*/ 697654 h 772160"/>
              <a:gd name="connsiteX36" fmla="*/ 948267 w 1023359"/>
              <a:gd name="connsiteY36" fmla="*/ 643467 h 772160"/>
              <a:gd name="connsiteX37" fmla="*/ 961814 w 1023359"/>
              <a:gd name="connsiteY37" fmla="*/ 623147 h 772160"/>
              <a:gd name="connsiteX38" fmla="*/ 982134 w 1023359"/>
              <a:gd name="connsiteY38" fmla="*/ 575734 h 772160"/>
              <a:gd name="connsiteX39" fmla="*/ 995680 w 1023359"/>
              <a:gd name="connsiteY39" fmla="*/ 555414 h 772160"/>
              <a:gd name="connsiteX40" fmla="*/ 1016000 w 1023359"/>
              <a:gd name="connsiteY40" fmla="*/ 467360 h 772160"/>
              <a:gd name="connsiteX41" fmla="*/ 1016000 w 1023359"/>
              <a:gd name="connsiteY41" fmla="*/ 237067 h 772160"/>
              <a:gd name="connsiteX42" fmla="*/ 975360 w 1023359"/>
              <a:gd name="connsiteY42" fmla="*/ 169334 h 772160"/>
              <a:gd name="connsiteX43" fmla="*/ 941494 w 1023359"/>
              <a:gd name="connsiteY43" fmla="*/ 135467 h 772160"/>
              <a:gd name="connsiteX44" fmla="*/ 900854 w 1023359"/>
              <a:gd name="connsiteY44" fmla="*/ 101600 h 772160"/>
              <a:gd name="connsiteX45" fmla="*/ 826347 w 1023359"/>
              <a:gd name="connsiteY45" fmla="*/ 47414 h 772160"/>
              <a:gd name="connsiteX46" fmla="*/ 778934 w 1023359"/>
              <a:gd name="connsiteY46" fmla="*/ 6774 h 772160"/>
              <a:gd name="connsiteX47" fmla="*/ 751840 w 1023359"/>
              <a:gd name="connsiteY47" fmla="*/ 0 h 772160"/>
              <a:gd name="connsiteX48" fmla="*/ 650240 w 1023359"/>
              <a:gd name="connsiteY48" fmla="*/ 6774 h 772160"/>
              <a:gd name="connsiteX49" fmla="*/ 501227 w 1023359"/>
              <a:gd name="connsiteY49" fmla="*/ 13547 h 772160"/>
              <a:gd name="connsiteX50" fmla="*/ 426720 w 1023359"/>
              <a:gd name="connsiteY50" fmla="*/ 20320 h 772160"/>
              <a:gd name="connsiteX51" fmla="*/ 386080 w 1023359"/>
              <a:gd name="connsiteY51" fmla="*/ 47414 h 772160"/>
              <a:gd name="connsiteX52" fmla="*/ 372534 w 1023359"/>
              <a:gd name="connsiteY52" fmla="*/ 67734 h 772160"/>
              <a:gd name="connsiteX53" fmla="*/ 365760 w 1023359"/>
              <a:gd name="connsiteY53" fmla="*/ 8128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23359" h="772160">
                <a:moveTo>
                  <a:pt x="365760" y="81280"/>
                </a:moveTo>
                <a:cubicBezTo>
                  <a:pt x="362373" y="91440"/>
                  <a:pt x="358536" y="113521"/>
                  <a:pt x="352214" y="128694"/>
                </a:cubicBezTo>
                <a:cubicBezTo>
                  <a:pt x="340192" y="157547"/>
                  <a:pt x="331579" y="162875"/>
                  <a:pt x="311574" y="182880"/>
                </a:cubicBezTo>
                <a:cubicBezTo>
                  <a:pt x="309316" y="189653"/>
                  <a:pt x="309371" y="197715"/>
                  <a:pt x="304800" y="203200"/>
                </a:cubicBezTo>
                <a:cubicBezTo>
                  <a:pt x="297573" y="211872"/>
                  <a:pt x="286893" y="216958"/>
                  <a:pt x="277707" y="223520"/>
                </a:cubicBezTo>
                <a:cubicBezTo>
                  <a:pt x="251235" y="242429"/>
                  <a:pt x="228860" y="252047"/>
                  <a:pt x="203200" y="277707"/>
                </a:cubicBezTo>
                <a:cubicBezTo>
                  <a:pt x="194169" y="286738"/>
                  <a:pt x="184283" y="294988"/>
                  <a:pt x="176107" y="304800"/>
                </a:cubicBezTo>
                <a:cubicBezTo>
                  <a:pt x="161653" y="322145"/>
                  <a:pt x="151432" y="343022"/>
                  <a:pt x="135467" y="358987"/>
                </a:cubicBezTo>
                <a:cubicBezTo>
                  <a:pt x="128694" y="365760"/>
                  <a:pt x="121381" y="372034"/>
                  <a:pt x="115147" y="379307"/>
                </a:cubicBezTo>
                <a:cubicBezTo>
                  <a:pt x="107800" y="387878"/>
                  <a:pt x="101301" y="397152"/>
                  <a:pt x="94827" y="406400"/>
                </a:cubicBezTo>
                <a:cubicBezTo>
                  <a:pt x="85490" y="419738"/>
                  <a:pt x="79246" y="435528"/>
                  <a:pt x="67734" y="447040"/>
                </a:cubicBezTo>
                <a:lnTo>
                  <a:pt x="40640" y="474134"/>
                </a:lnTo>
                <a:cubicBezTo>
                  <a:pt x="36125" y="483165"/>
                  <a:pt x="32289" y="492569"/>
                  <a:pt x="27094" y="501227"/>
                </a:cubicBezTo>
                <a:cubicBezTo>
                  <a:pt x="18717" y="515188"/>
                  <a:pt x="0" y="541867"/>
                  <a:pt x="0" y="541867"/>
                </a:cubicBezTo>
                <a:cubicBezTo>
                  <a:pt x="2258" y="568960"/>
                  <a:pt x="3402" y="596170"/>
                  <a:pt x="6774" y="623147"/>
                </a:cubicBezTo>
                <a:cubicBezTo>
                  <a:pt x="8475" y="636755"/>
                  <a:pt x="15822" y="657064"/>
                  <a:pt x="20320" y="670560"/>
                </a:cubicBezTo>
                <a:cubicBezTo>
                  <a:pt x="167045" y="657222"/>
                  <a:pt x="47137" y="671971"/>
                  <a:pt x="121920" y="657014"/>
                </a:cubicBezTo>
                <a:cubicBezTo>
                  <a:pt x="135387" y="654321"/>
                  <a:pt x="149236" y="653571"/>
                  <a:pt x="162560" y="650240"/>
                </a:cubicBezTo>
                <a:cubicBezTo>
                  <a:pt x="176413" y="646777"/>
                  <a:pt x="203200" y="636694"/>
                  <a:pt x="203200" y="636694"/>
                </a:cubicBezTo>
                <a:cubicBezTo>
                  <a:pt x="216747" y="638952"/>
                  <a:pt x="231290" y="637889"/>
                  <a:pt x="243840" y="643467"/>
                </a:cubicBezTo>
                <a:cubicBezTo>
                  <a:pt x="265406" y="653052"/>
                  <a:pt x="267023" y="671324"/>
                  <a:pt x="270934" y="690880"/>
                </a:cubicBezTo>
                <a:cubicBezTo>
                  <a:pt x="273627" y="704347"/>
                  <a:pt x="275014" y="718053"/>
                  <a:pt x="277707" y="731520"/>
                </a:cubicBezTo>
                <a:cubicBezTo>
                  <a:pt x="279533" y="740648"/>
                  <a:pt x="278520" y="751462"/>
                  <a:pt x="284480" y="758614"/>
                </a:cubicBezTo>
                <a:cubicBezTo>
                  <a:pt x="290944" y="766371"/>
                  <a:pt x="302543" y="767645"/>
                  <a:pt x="311574" y="772160"/>
                </a:cubicBezTo>
                <a:cubicBezTo>
                  <a:pt x="347284" y="760257"/>
                  <a:pt x="318390" y="773254"/>
                  <a:pt x="352214" y="745067"/>
                </a:cubicBezTo>
                <a:cubicBezTo>
                  <a:pt x="369722" y="730477"/>
                  <a:pt x="372488" y="731535"/>
                  <a:pt x="392854" y="724747"/>
                </a:cubicBezTo>
                <a:cubicBezTo>
                  <a:pt x="401486" y="711798"/>
                  <a:pt x="412678" y="692131"/>
                  <a:pt x="426720" y="684107"/>
                </a:cubicBezTo>
                <a:cubicBezTo>
                  <a:pt x="437363" y="678025"/>
                  <a:pt x="499372" y="670825"/>
                  <a:pt x="501227" y="670560"/>
                </a:cubicBezTo>
                <a:cubicBezTo>
                  <a:pt x="508000" y="668302"/>
                  <a:pt x="514407" y="663787"/>
                  <a:pt x="521547" y="663787"/>
                </a:cubicBezTo>
                <a:cubicBezTo>
                  <a:pt x="555449" y="663787"/>
                  <a:pt x="596533" y="663026"/>
                  <a:pt x="629920" y="677334"/>
                </a:cubicBezTo>
                <a:cubicBezTo>
                  <a:pt x="639201" y="681311"/>
                  <a:pt x="648356" y="685685"/>
                  <a:pt x="657014" y="690880"/>
                </a:cubicBezTo>
                <a:cubicBezTo>
                  <a:pt x="670975" y="699257"/>
                  <a:pt x="682208" y="712826"/>
                  <a:pt x="697654" y="717974"/>
                </a:cubicBezTo>
                <a:cubicBezTo>
                  <a:pt x="735243" y="730503"/>
                  <a:pt x="710889" y="723861"/>
                  <a:pt x="772160" y="731520"/>
                </a:cubicBezTo>
                <a:lnTo>
                  <a:pt x="846667" y="724747"/>
                </a:lnTo>
                <a:cubicBezTo>
                  <a:pt x="867011" y="722713"/>
                  <a:pt x="888413" y="724961"/>
                  <a:pt x="907627" y="717974"/>
                </a:cubicBezTo>
                <a:cubicBezTo>
                  <a:pt x="915277" y="715192"/>
                  <a:pt x="917276" y="704801"/>
                  <a:pt x="921174" y="697654"/>
                </a:cubicBezTo>
                <a:cubicBezTo>
                  <a:pt x="930844" y="679926"/>
                  <a:pt x="937065" y="660269"/>
                  <a:pt x="948267" y="643467"/>
                </a:cubicBezTo>
                <a:cubicBezTo>
                  <a:pt x="952783" y="636694"/>
                  <a:pt x="957775" y="630215"/>
                  <a:pt x="961814" y="623147"/>
                </a:cubicBezTo>
                <a:cubicBezTo>
                  <a:pt x="1018176" y="524513"/>
                  <a:pt x="944148" y="651705"/>
                  <a:pt x="982134" y="575734"/>
                </a:cubicBezTo>
                <a:cubicBezTo>
                  <a:pt x="985775" y="568453"/>
                  <a:pt x="991165" y="562187"/>
                  <a:pt x="995680" y="555414"/>
                </a:cubicBezTo>
                <a:cubicBezTo>
                  <a:pt x="1012019" y="490058"/>
                  <a:pt x="1005576" y="519484"/>
                  <a:pt x="1016000" y="467360"/>
                </a:cubicBezTo>
                <a:cubicBezTo>
                  <a:pt x="1022251" y="373604"/>
                  <a:pt x="1028837" y="335482"/>
                  <a:pt x="1016000" y="237067"/>
                </a:cubicBezTo>
                <a:cubicBezTo>
                  <a:pt x="1014311" y="224118"/>
                  <a:pt x="977195" y="172087"/>
                  <a:pt x="975360" y="169334"/>
                </a:cubicBezTo>
                <a:cubicBezTo>
                  <a:pt x="953129" y="135987"/>
                  <a:pt x="972757" y="159783"/>
                  <a:pt x="941494" y="135467"/>
                </a:cubicBezTo>
                <a:cubicBezTo>
                  <a:pt x="927575" y="124641"/>
                  <a:pt x="914773" y="112426"/>
                  <a:pt x="900854" y="101600"/>
                </a:cubicBezTo>
                <a:cubicBezTo>
                  <a:pt x="866811" y="75122"/>
                  <a:pt x="873004" y="94071"/>
                  <a:pt x="826347" y="47414"/>
                </a:cubicBezTo>
                <a:cubicBezTo>
                  <a:pt x="812791" y="33858"/>
                  <a:pt x="796312" y="15463"/>
                  <a:pt x="778934" y="6774"/>
                </a:cubicBezTo>
                <a:cubicBezTo>
                  <a:pt x="770608" y="2611"/>
                  <a:pt x="760871" y="2258"/>
                  <a:pt x="751840" y="0"/>
                </a:cubicBezTo>
                <a:lnTo>
                  <a:pt x="650240" y="6774"/>
                </a:lnTo>
                <a:lnTo>
                  <a:pt x="501227" y="13547"/>
                </a:lnTo>
                <a:cubicBezTo>
                  <a:pt x="476335" y="15056"/>
                  <a:pt x="451556" y="18062"/>
                  <a:pt x="426720" y="20320"/>
                </a:cubicBezTo>
                <a:cubicBezTo>
                  <a:pt x="413173" y="29351"/>
                  <a:pt x="395111" y="33867"/>
                  <a:pt x="386080" y="47414"/>
                </a:cubicBezTo>
                <a:cubicBezTo>
                  <a:pt x="381565" y="54187"/>
                  <a:pt x="376175" y="60453"/>
                  <a:pt x="372534" y="67734"/>
                </a:cubicBezTo>
                <a:cubicBezTo>
                  <a:pt x="369341" y="74120"/>
                  <a:pt x="369147" y="71120"/>
                  <a:pt x="365760" y="8128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Vrije vorm 14">
            <a:extLst>
              <a:ext uri="{FF2B5EF4-FFF2-40B4-BE49-F238E27FC236}">
                <a16:creationId xmlns:a16="http://schemas.microsoft.com/office/drawing/2014/main" id="{03C886D9-44C4-1A40-204A-0C97F194D860}"/>
              </a:ext>
            </a:extLst>
          </p:cNvPr>
          <p:cNvSpPr/>
          <p:nvPr/>
        </p:nvSpPr>
        <p:spPr>
          <a:xfrm>
            <a:off x="7326148" y="1599527"/>
            <a:ext cx="1023359" cy="772160"/>
          </a:xfrm>
          <a:custGeom>
            <a:avLst/>
            <a:gdLst>
              <a:gd name="connsiteX0" fmla="*/ 365760 w 1023359"/>
              <a:gd name="connsiteY0" fmla="*/ 81280 h 772160"/>
              <a:gd name="connsiteX1" fmla="*/ 352214 w 1023359"/>
              <a:gd name="connsiteY1" fmla="*/ 128694 h 772160"/>
              <a:gd name="connsiteX2" fmla="*/ 311574 w 1023359"/>
              <a:gd name="connsiteY2" fmla="*/ 182880 h 772160"/>
              <a:gd name="connsiteX3" fmla="*/ 304800 w 1023359"/>
              <a:gd name="connsiteY3" fmla="*/ 203200 h 772160"/>
              <a:gd name="connsiteX4" fmla="*/ 277707 w 1023359"/>
              <a:gd name="connsiteY4" fmla="*/ 223520 h 772160"/>
              <a:gd name="connsiteX5" fmla="*/ 203200 w 1023359"/>
              <a:gd name="connsiteY5" fmla="*/ 277707 h 772160"/>
              <a:gd name="connsiteX6" fmla="*/ 176107 w 1023359"/>
              <a:gd name="connsiteY6" fmla="*/ 304800 h 772160"/>
              <a:gd name="connsiteX7" fmla="*/ 135467 w 1023359"/>
              <a:gd name="connsiteY7" fmla="*/ 358987 h 772160"/>
              <a:gd name="connsiteX8" fmla="*/ 115147 w 1023359"/>
              <a:gd name="connsiteY8" fmla="*/ 379307 h 772160"/>
              <a:gd name="connsiteX9" fmla="*/ 94827 w 1023359"/>
              <a:gd name="connsiteY9" fmla="*/ 406400 h 772160"/>
              <a:gd name="connsiteX10" fmla="*/ 67734 w 1023359"/>
              <a:gd name="connsiteY10" fmla="*/ 447040 h 772160"/>
              <a:gd name="connsiteX11" fmla="*/ 40640 w 1023359"/>
              <a:gd name="connsiteY11" fmla="*/ 474134 h 772160"/>
              <a:gd name="connsiteX12" fmla="*/ 27094 w 1023359"/>
              <a:gd name="connsiteY12" fmla="*/ 501227 h 772160"/>
              <a:gd name="connsiteX13" fmla="*/ 0 w 1023359"/>
              <a:gd name="connsiteY13" fmla="*/ 541867 h 772160"/>
              <a:gd name="connsiteX14" fmla="*/ 6774 w 1023359"/>
              <a:gd name="connsiteY14" fmla="*/ 623147 h 772160"/>
              <a:gd name="connsiteX15" fmla="*/ 20320 w 1023359"/>
              <a:gd name="connsiteY15" fmla="*/ 670560 h 772160"/>
              <a:gd name="connsiteX16" fmla="*/ 121920 w 1023359"/>
              <a:gd name="connsiteY16" fmla="*/ 657014 h 772160"/>
              <a:gd name="connsiteX17" fmla="*/ 162560 w 1023359"/>
              <a:gd name="connsiteY17" fmla="*/ 650240 h 772160"/>
              <a:gd name="connsiteX18" fmla="*/ 203200 w 1023359"/>
              <a:gd name="connsiteY18" fmla="*/ 636694 h 772160"/>
              <a:gd name="connsiteX19" fmla="*/ 243840 w 1023359"/>
              <a:gd name="connsiteY19" fmla="*/ 643467 h 772160"/>
              <a:gd name="connsiteX20" fmla="*/ 270934 w 1023359"/>
              <a:gd name="connsiteY20" fmla="*/ 690880 h 772160"/>
              <a:gd name="connsiteX21" fmla="*/ 277707 w 1023359"/>
              <a:gd name="connsiteY21" fmla="*/ 731520 h 772160"/>
              <a:gd name="connsiteX22" fmla="*/ 284480 w 1023359"/>
              <a:gd name="connsiteY22" fmla="*/ 758614 h 772160"/>
              <a:gd name="connsiteX23" fmla="*/ 311574 w 1023359"/>
              <a:gd name="connsiteY23" fmla="*/ 772160 h 772160"/>
              <a:gd name="connsiteX24" fmla="*/ 352214 w 1023359"/>
              <a:gd name="connsiteY24" fmla="*/ 745067 h 772160"/>
              <a:gd name="connsiteX25" fmla="*/ 392854 w 1023359"/>
              <a:gd name="connsiteY25" fmla="*/ 724747 h 772160"/>
              <a:gd name="connsiteX26" fmla="*/ 426720 w 1023359"/>
              <a:gd name="connsiteY26" fmla="*/ 684107 h 772160"/>
              <a:gd name="connsiteX27" fmla="*/ 501227 w 1023359"/>
              <a:gd name="connsiteY27" fmla="*/ 670560 h 772160"/>
              <a:gd name="connsiteX28" fmla="*/ 521547 w 1023359"/>
              <a:gd name="connsiteY28" fmla="*/ 663787 h 772160"/>
              <a:gd name="connsiteX29" fmla="*/ 629920 w 1023359"/>
              <a:gd name="connsiteY29" fmla="*/ 677334 h 772160"/>
              <a:gd name="connsiteX30" fmla="*/ 657014 w 1023359"/>
              <a:gd name="connsiteY30" fmla="*/ 690880 h 772160"/>
              <a:gd name="connsiteX31" fmla="*/ 697654 w 1023359"/>
              <a:gd name="connsiteY31" fmla="*/ 717974 h 772160"/>
              <a:gd name="connsiteX32" fmla="*/ 772160 w 1023359"/>
              <a:gd name="connsiteY32" fmla="*/ 731520 h 772160"/>
              <a:gd name="connsiteX33" fmla="*/ 846667 w 1023359"/>
              <a:gd name="connsiteY33" fmla="*/ 724747 h 772160"/>
              <a:gd name="connsiteX34" fmla="*/ 907627 w 1023359"/>
              <a:gd name="connsiteY34" fmla="*/ 717974 h 772160"/>
              <a:gd name="connsiteX35" fmla="*/ 921174 w 1023359"/>
              <a:gd name="connsiteY35" fmla="*/ 697654 h 772160"/>
              <a:gd name="connsiteX36" fmla="*/ 948267 w 1023359"/>
              <a:gd name="connsiteY36" fmla="*/ 643467 h 772160"/>
              <a:gd name="connsiteX37" fmla="*/ 961814 w 1023359"/>
              <a:gd name="connsiteY37" fmla="*/ 623147 h 772160"/>
              <a:gd name="connsiteX38" fmla="*/ 982134 w 1023359"/>
              <a:gd name="connsiteY38" fmla="*/ 575734 h 772160"/>
              <a:gd name="connsiteX39" fmla="*/ 995680 w 1023359"/>
              <a:gd name="connsiteY39" fmla="*/ 555414 h 772160"/>
              <a:gd name="connsiteX40" fmla="*/ 1016000 w 1023359"/>
              <a:gd name="connsiteY40" fmla="*/ 467360 h 772160"/>
              <a:gd name="connsiteX41" fmla="*/ 1016000 w 1023359"/>
              <a:gd name="connsiteY41" fmla="*/ 237067 h 772160"/>
              <a:gd name="connsiteX42" fmla="*/ 975360 w 1023359"/>
              <a:gd name="connsiteY42" fmla="*/ 169334 h 772160"/>
              <a:gd name="connsiteX43" fmla="*/ 941494 w 1023359"/>
              <a:gd name="connsiteY43" fmla="*/ 135467 h 772160"/>
              <a:gd name="connsiteX44" fmla="*/ 900854 w 1023359"/>
              <a:gd name="connsiteY44" fmla="*/ 101600 h 772160"/>
              <a:gd name="connsiteX45" fmla="*/ 826347 w 1023359"/>
              <a:gd name="connsiteY45" fmla="*/ 47414 h 772160"/>
              <a:gd name="connsiteX46" fmla="*/ 778934 w 1023359"/>
              <a:gd name="connsiteY46" fmla="*/ 6774 h 772160"/>
              <a:gd name="connsiteX47" fmla="*/ 751840 w 1023359"/>
              <a:gd name="connsiteY47" fmla="*/ 0 h 772160"/>
              <a:gd name="connsiteX48" fmla="*/ 650240 w 1023359"/>
              <a:gd name="connsiteY48" fmla="*/ 6774 h 772160"/>
              <a:gd name="connsiteX49" fmla="*/ 501227 w 1023359"/>
              <a:gd name="connsiteY49" fmla="*/ 13547 h 772160"/>
              <a:gd name="connsiteX50" fmla="*/ 426720 w 1023359"/>
              <a:gd name="connsiteY50" fmla="*/ 20320 h 772160"/>
              <a:gd name="connsiteX51" fmla="*/ 386080 w 1023359"/>
              <a:gd name="connsiteY51" fmla="*/ 47414 h 772160"/>
              <a:gd name="connsiteX52" fmla="*/ 372534 w 1023359"/>
              <a:gd name="connsiteY52" fmla="*/ 67734 h 772160"/>
              <a:gd name="connsiteX53" fmla="*/ 365760 w 1023359"/>
              <a:gd name="connsiteY53" fmla="*/ 8128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23359" h="772160">
                <a:moveTo>
                  <a:pt x="365760" y="81280"/>
                </a:moveTo>
                <a:cubicBezTo>
                  <a:pt x="362373" y="91440"/>
                  <a:pt x="358536" y="113521"/>
                  <a:pt x="352214" y="128694"/>
                </a:cubicBezTo>
                <a:cubicBezTo>
                  <a:pt x="340192" y="157547"/>
                  <a:pt x="331579" y="162875"/>
                  <a:pt x="311574" y="182880"/>
                </a:cubicBezTo>
                <a:cubicBezTo>
                  <a:pt x="309316" y="189653"/>
                  <a:pt x="309371" y="197715"/>
                  <a:pt x="304800" y="203200"/>
                </a:cubicBezTo>
                <a:cubicBezTo>
                  <a:pt x="297573" y="211872"/>
                  <a:pt x="286893" y="216958"/>
                  <a:pt x="277707" y="223520"/>
                </a:cubicBezTo>
                <a:cubicBezTo>
                  <a:pt x="251235" y="242429"/>
                  <a:pt x="228860" y="252047"/>
                  <a:pt x="203200" y="277707"/>
                </a:cubicBezTo>
                <a:cubicBezTo>
                  <a:pt x="194169" y="286738"/>
                  <a:pt x="184283" y="294988"/>
                  <a:pt x="176107" y="304800"/>
                </a:cubicBezTo>
                <a:cubicBezTo>
                  <a:pt x="161653" y="322145"/>
                  <a:pt x="151432" y="343022"/>
                  <a:pt x="135467" y="358987"/>
                </a:cubicBezTo>
                <a:cubicBezTo>
                  <a:pt x="128694" y="365760"/>
                  <a:pt x="121381" y="372034"/>
                  <a:pt x="115147" y="379307"/>
                </a:cubicBezTo>
                <a:cubicBezTo>
                  <a:pt x="107800" y="387878"/>
                  <a:pt x="101301" y="397152"/>
                  <a:pt x="94827" y="406400"/>
                </a:cubicBezTo>
                <a:cubicBezTo>
                  <a:pt x="85490" y="419738"/>
                  <a:pt x="79246" y="435528"/>
                  <a:pt x="67734" y="447040"/>
                </a:cubicBezTo>
                <a:lnTo>
                  <a:pt x="40640" y="474134"/>
                </a:lnTo>
                <a:cubicBezTo>
                  <a:pt x="36125" y="483165"/>
                  <a:pt x="32289" y="492569"/>
                  <a:pt x="27094" y="501227"/>
                </a:cubicBezTo>
                <a:cubicBezTo>
                  <a:pt x="18717" y="515188"/>
                  <a:pt x="0" y="541867"/>
                  <a:pt x="0" y="541867"/>
                </a:cubicBezTo>
                <a:cubicBezTo>
                  <a:pt x="2258" y="568960"/>
                  <a:pt x="3402" y="596170"/>
                  <a:pt x="6774" y="623147"/>
                </a:cubicBezTo>
                <a:cubicBezTo>
                  <a:pt x="8475" y="636755"/>
                  <a:pt x="15822" y="657064"/>
                  <a:pt x="20320" y="670560"/>
                </a:cubicBezTo>
                <a:cubicBezTo>
                  <a:pt x="167045" y="657222"/>
                  <a:pt x="47137" y="671971"/>
                  <a:pt x="121920" y="657014"/>
                </a:cubicBezTo>
                <a:cubicBezTo>
                  <a:pt x="135387" y="654321"/>
                  <a:pt x="149236" y="653571"/>
                  <a:pt x="162560" y="650240"/>
                </a:cubicBezTo>
                <a:cubicBezTo>
                  <a:pt x="176413" y="646777"/>
                  <a:pt x="203200" y="636694"/>
                  <a:pt x="203200" y="636694"/>
                </a:cubicBezTo>
                <a:cubicBezTo>
                  <a:pt x="216747" y="638952"/>
                  <a:pt x="231290" y="637889"/>
                  <a:pt x="243840" y="643467"/>
                </a:cubicBezTo>
                <a:cubicBezTo>
                  <a:pt x="265406" y="653052"/>
                  <a:pt x="267023" y="671324"/>
                  <a:pt x="270934" y="690880"/>
                </a:cubicBezTo>
                <a:cubicBezTo>
                  <a:pt x="273627" y="704347"/>
                  <a:pt x="275014" y="718053"/>
                  <a:pt x="277707" y="731520"/>
                </a:cubicBezTo>
                <a:cubicBezTo>
                  <a:pt x="279533" y="740648"/>
                  <a:pt x="278520" y="751462"/>
                  <a:pt x="284480" y="758614"/>
                </a:cubicBezTo>
                <a:cubicBezTo>
                  <a:pt x="290944" y="766371"/>
                  <a:pt x="302543" y="767645"/>
                  <a:pt x="311574" y="772160"/>
                </a:cubicBezTo>
                <a:cubicBezTo>
                  <a:pt x="347284" y="760257"/>
                  <a:pt x="318390" y="773254"/>
                  <a:pt x="352214" y="745067"/>
                </a:cubicBezTo>
                <a:cubicBezTo>
                  <a:pt x="369722" y="730477"/>
                  <a:pt x="372488" y="731535"/>
                  <a:pt x="392854" y="724747"/>
                </a:cubicBezTo>
                <a:cubicBezTo>
                  <a:pt x="401486" y="711798"/>
                  <a:pt x="412678" y="692131"/>
                  <a:pt x="426720" y="684107"/>
                </a:cubicBezTo>
                <a:cubicBezTo>
                  <a:pt x="437363" y="678025"/>
                  <a:pt x="499372" y="670825"/>
                  <a:pt x="501227" y="670560"/>
                </a:cubicBezTo>
                <a:cubicBezTo>
                  <a:pt x="508000" y="668302"/>
                  <a:pt x="514407" y="663787"/>
                  <a:pt x="521547" y="663787"/>
                </a:cubicBezTo>
                <a:cubicBezTo>
                  <a:pt x="555449" y="663787"/>
                  <a:pt x="596533" y="663026"/>
                  <a:pt x="629920" y="677334"/>
                </a:cubicBezTo>
                <a:cubicBezTo>
                  <a:pt x="639201" y="681311"/>
                  <a:pt x="648356" y="685685"/>
                  <a:pt x="657014" y="690880"/>
                </a:cubicBezTo>
                <a:cubicBezTo>
                  <a:pt x="670975" y="699257"/>
                  <a:pt x="682208" y="712826"/>
                  <a:pt x="697654" y="717974"/>
                </a:cubicBezTo>
                <a:cubicBezTo>
                  <a:pt x="735243" y="730503"/>
                  <a:pt x="710889" y="723861"/>
                  <a:pt x="772160" y="731520"/>
                </a:cubicBezTo>
                <a:lnTo>
                  <a:pt x="846667" y="724747"/>
                </a:lnTo>
                <a:cubicBezTo>
                  <a:pt x="867011" y="722713"/>
                  <a:pt x="888413" y="724961"/>
                  <a:pt x="907627" y="717974"/>
                </a:cubicBezTo>
                <a:cubicBezTo>
                  <a:pt x="915277" y="715192"/>
                  <a:pt x="917276" y="704801"/>
                  <a:pt x="921174" y="697654"/>
                </a:cubicBezTo>
                <a:cubicBezTo>
                  <a:pt x="930844" y="679926"/>
                  <a:pt x="937065" y="660269"/>
                  <a:pt x="948267" y="643467"/>
                </a:cubicBezTo>
                <a:cubicBezTo>
                  <a:pt x="952783" y="636694"/>
                  <a:pt x="957775" y="630215"/>
                  <a:pt x="961814" y="623147"/>
                </a:cubicBezTo>
                <a:cubicBezTo>
                  <a:pt x="1018176" y="524513"/>
                  <a:pt x="944148" y="651705"/>
                  <a:pt x="982134" y="575734"/>
                </a:cubicBezTo>
                <a:cubicBezTo>
                  <a:pt x="985775" y="568453"/>
                  <a:pt x="991165" y="562187"/>
                  <a:pt x="995680" y="555414"/>
                </a:cubicBezTo>
                <a:cubicBezTo>
                  <a:pt x="1012019" y="490058"/>
                  <a:pt x="1005576" y="519484"/>
                  <a:pt x="1016000" y="467360"/>
                </a:cubicBezTo>
                <a:cubicBezTo>
                  <a:pt x="1022251" y="373604"/>
                  <a:pt x="1028837" y="335482"/>
                  <a:pt x="1016000" y="237067"/>
                </a:cubicBezTo>
                <a:cubicBezTo>
                  <a:pt x="1014311" y="224118"/>
                  <a:pt x="977195" y="172087"/>
                  <a:pt x="975360" y="169334"/>
                </a:cubicBezTo>
                <a:cubicBezTo>
                  <a:pt x="953129" y="135987"/>
                  <a:pt x="972757" y="159783"/>
                  <a:pt x="941494" y="135467"/>
                </a:cubicBezTo>
                <a:cubicBezTo>
                  <a:pt x="927575" y="124641"/>
                  <a:pt x="914773" y="112426"/>
                  <a:pt x="900854" y="101600"/>
                </a:cubicBezTo>
                <a:cubicBezTo>
                  <a:pt x="866811" y="75122"/>
                  <a:pt x="873004" y="94071"/>
                  <a:pt x="826347" y="47414"/>
                </a:cubicBezTo>
                <a:cubicBezTo>
                  <a:pt x="812791" y="33858"/>
                  <a:pt x="796312" y="15463"/>
                  <a:pt x="778934" y="6774"/>
                </a:cubicBezTo>
                <a:cubicBezTo>
                  <a:pt x="770608" y="2611"/>
                  <a:pt x="760871" y="2258"/>
                  <a:pt x="751840" y="0"/>
                </a:cubicBezTo>
                <a:lnTo>
                  <a:pt x="650240" y="6774"/>
                </a:lnTo>
                <a:lnTo>
                  <a:pt x="501227" y="13547"/>
                </a:lnTo>
                <a:cubicBezTo>
                  <a:pt x="476335" y="15056"/>
                  <a:pt x="451556" y="18062"/>
                  <a:pt x="426720" y="20320"/>
                </a:cubicBezTo>
                <a:cubicBezTo>
                  <a:pt x="413173" y="29351"/>
                  <a:pt x="395111" y="33867"/>
                  <a:pt x="386080" y="47414"/>
                </a:cubicBezTo>
                <a:cubicBezTo>
                  <a:pt x="381565" y="54187"/>
                  <a:pt x="376175" y="60453"/>
                  <a:pt x="372534" y="67734"/>
                </a:cubicBezTo>
                <a:cubicBezTo>
                  <a:pt x="369341" y="74120"/>
                  <a:pt x="369147" y="71120"/>
                  <a:pt x="365760" y="8128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CB76284D-567A-56C9-FFE8-FA830E47DC68}"/>
              </a:ext>
            </a:extLst>
          </p:cNvPr>
          <p:cNvSpPr/>
          <p:nvPr/>
        </p:nvSpPr>
        <p:spPr>
          <a:xfrm>
            <a:off x="6669742" y="5109883"/>
            <a:ext cx="4598893" cy="1183341"/>
          </a:xfrm>
          <a:prstGeom prst="rect">
            <a:avLst/>
          </a:prstGeom>
          <a:solidFill>
            <a:srgbClr val="E4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jdelijke aanduiding voor tekst 8">
            <a:extLst>
              <a:ext uri="{FF2B5EF4-FFF2-40B4-BE49-F238E27FC236}">
                <a16:creationId xmlns:a16="http://schemas.microsoft.com/office/drawing/2014/main" id="{213807C3-A6E3-C143-F5FE-ECD2AB83D996}"/>
              </a:ext>
            </a:extLst>
          </p:cNvPr>
          <p:cNvSpPr txBox="1">
            <a:spLocks/>
          </p:cNvSpPr>
          <p:nvPr/>
        </p:nvSpPr>
        <p:spPr>
          <a:xfrm>
            <a:off x="7899083" y="5270538"/>
            <a:ext cx="3288870" cy="8620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9DE1"/>
              </a:buClr>
              <a:buFont typeface="Arial" panose="020B0604020202020204" pitchFamily="34" charset="0"/>
              <a:buNone/>
              <a:defRPr sz="1800" b="0" kern="120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Clr>
                <a:srgbClr val="BAD57E"/>
              </a:buClr>
              <a:buFont typeface="Arial" panose="020B0604020202020204" pitchFamily="34" charset="0"/>
              <a:buNone/>
              <a:defRPr sz="1400" kern="1200">
                <a:solidFill>
                  <a:schemeClr val="tx1"/>
                </a:solidFill>
                <a:latin typeface="Source Sans Pro" panose="020B0503030403020204" pitchFamily="34" charset="0"/>
                <a:ea typeface="Source Sans Pro" panose="020B0503030403020204" pitchFamily="34" charset="0"/>
                <a:cs typeface="+mn-cs"/>
              </a:defRPr>
            </a:lvl2pPr>
            <a:lvl3pPr marL="914400" indent="0" algn="l" defTabSz="914400" rtl="0" eaLnBrk="1" latinLnBrk="0" hangingPunct="1">
              <a:lnSpc>
                <a:spcPct val="90000"/>
              </a:lnSpc>
              <a:spcBef>
                <a:spcPts val="500"/>
              </a:spcBef>
              <a:buClr>
                <a:srgbClr val="181A33"/>
              </a:buClr>
              <a:buFont typeface="Arial" panose="020B0604020202020204" pitchFamily="34" charset="0"/>
              <a:buNone/>
              <a:defRPr sz="1200" kern="1200">
                <a:solidFill>
                  <a:schemeClr val="tx1"/>
                </a:solidFill>
                <a:latin typeface="Source Sans Pro" panose="020B0503030403020204" pitchFamily="34" charset="0"/>
                <a:ea typeface="Source Sans Pro" panose="020B050303040302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ource Sans Pro" panose="020B0503030403020204" pitchFamily="34" charset="0"/>
                <a:ea typeface="Source Sans Pro" panose="020B050303040302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ource Sans Pro" panose="020B0503030403020204" pitchFamily="34" charset="0"/>
                <a:ea typeface="Source Sans Pro" panose="020B050303040302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ource Sans Pro" panose="020B0503030403020204" pitchFamily="34" charset="77"/>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b="1" kern="1200">
                <a:solidFill>
                  <a:schemeClr val="tx1"/>
                </a:solidFill>
                <a:latin typeface="Source Sans Pro" panose="020B0503030403020204" pitchFamily="34" charset="0"/>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nl-NL" b="1"/>
              <a:t>Meer inspiratie? </a:t>
            </a:r>
            <a:br>
              <a:rPr lang="nl-NL" b="1"/>
            </a:br>
            <a:r>
              <a:rPr lang="nl-NL"/>
              <a:t>Neem een kijkje op </a:t>
            </a:r>
            <a:r>
              <a:rPr lang="nl-NL" u="sng">
                <a:uFill>
                  <a:solidFill>
                    <a:srgbClr val="1A9DD8"/>
                  </a:solidFill>
                </a:uFill>
                <a:hlinkClick r:id="rId4">
                  <a:extLst>
                    <a:ext uri="{A12FA001-AC4F-418D-AE19-62706E023703}">
                      <ahyp:hlinkClr xmlns:ahyp="http://schemas.microsoft.com/office/drawing/2018/hyperlinkcolor" val="tx"/>
                    </a:ext>
                  </a:extLst>
                </a:hlinkClick>
              </a:rPr>
              <a:t>www.blauwgroenvlaanderen.be</a:t>
            </a:r>
            <a:endParaRPr lang="nl-NL" u="sng">
              <a:uFill>
                <a:solidFill>
                  <a:srgbClr val="1A9DD8"/>
                </a:solidFill>
              </a:uFill>
            </a:endParaRPr>
          </a:p>
        </p:txBody>
      </p:sp>
      <p:pic>
        <p:nvPicPr>
          <p:cNvPr id="18" name="Afbeelding 17" descr="Afbeelding met patroon, Graphics, pixel, ontwerp&#10;&#10;Automatisch gegenereerde beschrijving">
            <a:extLst>
              <a:ext uri="{FF2B5EF4-FFF2-40B4-BE49-F238E27FC236}">
                <a16:creationId xmlns:a16="http://schemas.microsoft.com/office/drawing/2014/main" id="{401BE3D4-B3EC-9820-ACB3-A113316F898F}"/>
              </a:ext>
            </a:extLst>
          </p:cNvPr>
          <p:cNvPicPr>
            <a:picLocks noChangeAspect="1"/>
          </p:cNvPicPr>
          <p:nvPr/>
        </p:nvPicPr>
        <p:blipFill>
          <a:blip r:embed="rId5"/>
          <a:stretch>
            <a:fillRect/>
          </a:stretch>
        </p:blipFill>
        <p:spPr>
          <a:xfrm>
            <a:off x="6783295" y="5211483"/>
            <a:ext cx="980140" cy="980140"/>
          </a:xfrm>
          <a:prstGeom prst="rect">
            <a:avLst/>
          </a:prstGeom>
        </p:spPr>
      </p:pic>
    </p:spTree>
    <p:extLst>
      <p:ext uri="{BB962C8B-B14F-4D97-AF65-F5344CB8AC3E}">
        <p14:creationId xmlns:p14="http://schemas.microsoft.com/office/powerpoint/2010/main" val="1534782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22FC3-E9CC-F3BD-B422-DDCF8199C8C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C2B70A8-48DC-BE27-C0B9-60C934945C24}"/>
              </a:ext>
            </a:extLst>
          </p:cNvPr>
          <p:cNvSpPr>
            <a:spLocks noGrp="1"/>
          </p:cNvSpPr>
          <p:nvPr>
            <p:ph type="body" sz="half" idx="2"/>
          </p:nvPr>
        </p:nvSpPr>
        <p:spPr>
          <a:xfrm>
            <a:off x="815297" y="1798820"/>
            <a:ext cx="9663269" cy="4646950"/>
          </a:xfrm>
        </p:spPr>
        <p:txBody>
          <a:bodyPr vert="horz" lIns="91440" tIns="45720" rIns="91440" bIns="45720" rtlCol="0" anchor="t">
            <a:normAutofit/>
          </a:bodyPr>
          <a:lstStyle/>
          <a:p>
            <a:r>
              <a:rPr lang="nl-NL" sz="1600">
                <a:solidFill>
                  <a:srgbClr val="084079"/>
                </a:solidFill>
                <a:latin typeface="Arial"/>
                <a:ea typeface="Source Sans Pro"/>
                <a:cs typeface="Arial"/>
              </a:rPr>
              <a:t>• </a:t>
            </a:r>
            <a:r>
              <a:rPr lang="nl-NL" sz="1600">
                <a:solidFill>
                  <a:srgbClr val="0070C0"/>
                </a:solidFill>
                <a:latin typeface="Arial"/>
                <a:ea typeface="Source Sans Pro"/>
                <a:cs typeface="Arial"/>
              </a:rPr>
              <a:t>Inventarisatie bestaande toestand (</a:t>
            </a:r>
            <a:r>
              <a:rPr lang="nl-NL" sz="1600" err="1">
                <a:solidFill>
                  <a:srgbClr val="0070C0"/>
                </a:solidFill>
                <a:latin typeface="Arial"/>
                <a:ea typeface="Source Sans Pro"/>
                <a:cs typeface="Arial"/>
              </a:rPr>
              <a:t>dmv</a:t>
            </a:r>
            <a:r>
              <a:rPr lang="nl-NL" sz="1600">
                <a:solidFill>
                  <a:srgbClr val="0070C0"/>
                </a:solidFill>
                <a:latin typeface="Arial"/>
                <a:ea typeface="Source Sans Pro"/>
                <a:cs typeface="Arial"/>
              </a:rPr>
              <a:t> </a:t>
            </a:r>
            <a:r>
              <a:rPr lang="nl-NL" sz="1600" err="1">
                <a:solidFill>
                  <a:srgbClr val="0070C0"/>
                </a:solidFill>
                <a:latin typeface="Arial"/>
                <a:ea typeface="Source Sans Pro"/>
                <a:cs typeface="Arial"/>
              </a:rPr>
              <a:t>plaatsbezoek</a:t>
            </a:r>
            <a:r>
              <a:rPr lang="nl-NL" sz="1600">
                <a:solidFill>
                  <a:srgbClr val="0070C0"/>
                </a:solidFill>
                <a:latin typeface="Arial"/>
                <a:ea typeface="Source Sans Pro"/>
                <a:cs typeface="Arial"/>
              </a:rPr>
              <a:t>)</a:t>
            </a:r>
            <a:endParaRPr lang="nl-NL">
              <a:solidFill>
                <a:srgbClr val="0070C0"/>
              </a:solidFill>
            </a:endParaRPr>
          </a:p>
          <a:p>
            <a:r>
              <a:rPr lang="nl-NL" sz="1400">
                <a:solidFill>
                  <a:srgbClr val="084079"/>
                </a:solidFill>
                <a:latin typeface="Wingdings"/>
                <a:ea typeface="Source Sans Pro"/>
                <a:cs typeface="Arial"/>
                <a:sym typeface="Wingdings"/>
              </a:rPr>
              <a:t> ü </a:t>
            </a:r>
            <a:r>
              <a:rPr lang="nl-NL" sz="1400">
                <a:solidFill>
                  <a:srgbClr val="0070C0"/>
                </a:solidFill>
                <a:latin typeface="Arial"/>
                <a:ea typeface="Source Sans Pro"/>
                <a:cs typeface="Arial"/>
              </a:rPr>
              <a:t>Plan van de woning en de leidingen (indien beschikbaar)</a:t>
            </a:r>
            <a:endParaRPr lang="nl-NL" sz="1400">
              <a:solidFill>
                <a:srgbClr val="0070C0"/>
              </a:solidFill>
              <a:latin typeface="Arial"/>
              <a:cs typeface="Arial"/>
            </a:endParaRPr>
          </a:p>
          <a:p>
            <a:r>
              <a:rPr lang="nl-NL" sz="1400">
                <a:solidFill>
                  <a:srgbClr val="084079"/>
                </a:solidFill>
                <a:latin typeface="Wingdings"/>
                <a:ea typeface="Source Sans Pro"/>
                <a:cs typeface="Arial"/>
                <a:sym typeface="Wingdings"/>
              </a:rPr>
              <a:t> ü </a:t>
            </a:r>
            <a:r>
              <a:rPr lang="nl-NL" sz="1400">
                <a:solidFill>
                  <a:srgbClr val="0070C0"/>
                </a:solidFill>
                <a:latin typeface="Arial"/>
                <a:ea typeface="Source Sans Pro"/>
                <a:cs typeface="Arial"/>
              </a:rPr>
              <a:t>Opmeting, analyse ter plaatse</a:t>
            </a:r>
            <a:endParaRPr lang="nl-NL"/>
          </a:p>
          <a:p>
            <a:r>
              <a:rPr lang="nl-NL" sz="1400">
                <a:solidFill>
                  <a:srgbClr val="084079"/>
                </a:solidFill>
                <a:latin typeface="Wingdings"/>
                <a:ea typeface="Source Sans Pro"/>
                <a:cs typeface="Arial"/>
                <a:sym typeface="Wingdings"/>
              </a:rPr>
              <a:t> ü </a:t>
            </a:r>
            <a:r>
              <a:rPr lang="nl-NL" sz="1400">
                <a:solidFill>
                  <a:srgbClr val="0070C0"/>
                </a:solidFill>
                <a:latin typeface="Arial"/>
                <a:ea typeface="Source Sans Pro"/>
                <a:cs typeface="Arial"/>
              </a:rPr>
              <a:t>Overleg met eigenaar omtrent ontworpen toestand</a:t>
            </a:r>
            <a:endParaRPr lang="nl-NL"/>
          </a:p>
          <a:p>
            <a:endParaRPr lang="nl-NL" sz="1400">
              <a:solidFill>
                <a:srgbClr val="0070C0"/>
              </a:solidFill>
              <a:latin typeface="Arial"/>
              <a:ea typeface="Source Sans Pro"/>
              <a:cs typeface="Arial"/>
            </a:endParaRPr>
          </a:p>
          <a:p>
            <a:endParaRPr lang="nl-NL" sz="1400">
              <a:solidFill>
                <a:srgbClr val="0070C0"/>
              </a:solidFill>
              <a:latin typeface="Arial"/>
              <a:ea typeface="Source Sans Pro"/>
              <a:cs typeface="Arial"/>
            </a:endParaRPr>
          </a:p>
          <a:p>
            <a:r>
              <a:rPr lang="nl-NL" sz="1600">
                <a:solidFill>
                  <a:srgbClr val="084079"/>
                </a:solidFill>
                <a:latin typeface="Arial"/>
                <a:ea typeface="Source Sans Pro"/>
                <a:cs typeface="Arial"/>
              </a:rPr>
              <a:t>• </a:t>
            </a:r>
            <a:r>
              <a:rPr lang="nl-NL" sz="1600">
                <a:solidFill>
                  <a:srgbClr val="0070C0"/>
                </a:solidFill>
                <a:latin typeface="Arial"/>
                <a:ea typeface="Source Sans Pro"/>
                <a:cs typeface="Arial"/>
              </a:rPr>
              <a:t>Geplande toestand na afkoppeling</a:t>
            </a:r>
            <a:endParaRPr lang="nl-NL"/>
          </a:p>
          <a:p>
            <a:r>
              <a:rPr lang="nl-NL" sz="1400">
                <a:solidFill>
                  <a:srgbClr val="084079"/>
                </a:solidFill>
                <a:latin typeface="Wingdings"/>
                <a:ea typeface="Source Sans Pro"/>
                <a:cs typeface="Arial"/>
                <a:sym typeface="Wingdings"/>
              </a:rPr>
              <a:t> ü </a:t>
            </a:r>
            <a:r>
              <a:rPr lang="nl-NL" sz="1400">
                <a:solidFill>
                  <a:srgbClr val="0070C0"/>
                </a:solidFill>
                <a:latin typeface="Arial"/>
                <a:ea typeface="Source Sans Pro"/>
                <a:cs typeface="Arial"/>
              </a:rPr>
              <a:t>Opmaak plan + verslag met fotoreportage + prijsraming (inschatting van de kosten) </a:t>
            </a:r>
            <a:endParaRPr lang="nl-NL">
              <a:solidFill>
                <a:srgbClr val="000000"/>
              </a:solidFill>
              <a:cs typeface="Arial"/>
            </a:endParaRPr>
          </a:p>
          <a:p>
            <a:r>
              <a:rPr lang="nl-NL" sz="1400">
                <a:solidFill>
                  <a:srgbClr val="FF0000"/>
                </a:solidFill>
                <a:latin typeface="Arial"/>
                <a:ea typeface="Source Sans Pro"/>
                <a:cs typeface="Arial"/>
              </a:rPr>
              <a:t> Per woning wordt de beste oplossing gezocht, die voor alle partijen aanvaardbaar is.</a:t>
            </a:r>
            <a:endParaRPr lang="nl-NL"/>
          </a:p>
          <a:p>
            <a:endParaRPr lang="nl-NL" sz="1600">
              <a:solidFill>
                <a:srgbClr val="084079"/>
              </a:solidFill>
              <a:latin typeface="Arial"/>
              <a:ea typeface="Source Sans Pro"/>
              <a:cs typeface="Arial"/>
            </a:endParaRPr>
          </a:p>
          <a:p>
            <a:r>
              <a:rPr lang="nl-NL" sz="1400" b="1">
                <a:solidFill>
                  <a:srgbClr val="0070C0"/>
                </a:solidFill>
                <a:latin typeface="Arial"/>
                <a:ea typeface="Source Sans Pro"/>
                <a:cs typeface="Arial"/>
              </a:rPr>
              <a:t>--&gt; de meeste huisbezoeken werden uitgevoerd in 2018. Die moment werden tevens overeenkomsten opgemaakt die intussen vervallen zijn. Binnenkort zal u uw volledige dossier nogmaals per post ontvangen met hierbij de nieuwe overeenkomst ter ondertekening. </a:t>
            </a:r>
            <a:endParaRPr lang="nl-NL" b="1">
              <a:ea typeface="Source Sans Pro"/>
            </a:endParaRPr>
          </a:p>
          <a:p>
            <a:endParaRPr lang="nl-NL"/>
          </a:p>
        </p:txBody>
      </p:sp>
      <p:sp>
        <p:nvSpPr>
          <p:cNvPr id="5" name="Tijdelijke aanduiding voor dianummer 4">
            <a:extLst>
              <a:ext uri="{FF2B5EF4-FFF2-40B4-BE49-F238E27FC236}">
                <a16:creationId xmlns:a16="http://schemas.microsoft.com/office/drawing/2014/main" id="{16CFD419-4D83-8134-D7F9-F17AD67842AB}"/>
              </a:ext>
            </a:extLst>
          </p:cNvPr>
          <p:cNvSpPr>
            <a:spLocks noGrp="1"/>
          </p:cNvSpPr>
          <p:nvPr>
            <p:ph type="sldNum" sz="quarter" idx="4"/>
          </p:nvPr>
        </p:nvSpPr>
        <p:spPr/>
        <p:txBody>
          <a:bodyPr/>
          <a:lstStyle/>
          <a:p>
            <a:fld id="{77F5ABDD-BE9F-C94B-BD23-5C887EF8759F}" type="slidenum">
              <a:rPr lang="nl-BE" smtClean="0"/>
              <a:pPr/>
              <a:t>35</a:t>
            </a:fld>
            <a:endParaRPr lang="nl-BE"/>
          </a:p>
        </p:txBody>
      </p:sp>
      <p:sp>
        <p:nvSpPr>
          <p:cNvPr id="6" name="Titel 5">
            <a:extLst>
              <a:ext uri="{FF2B5EF4-FFF2-40B4-BE49-F238E27FC236}">
                <a16:creationId xmlns:a16="http://schemas.microsoft.com/office/drawing/2014/main" id="{1C019209-839B-5980-C04F-F21B76FFF5F4}"/>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Rol van de afkoppelingsdeskundige</a:t>
            </a:r>
            <a:endParaRPr lang="nl-NL"/>
          </a:p>
        </p:txBody>
      </p:sp>
    </p:spTree>
    <p:extLst>
      <p:ext uri="{BB962C8B-B14F-4D97-AF65-F5344CB8AC3E}">
        <p14:creationId xmlns:p14="http://schemas.microsoft.com/office/powerpoint/2010/main" val="2957436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50AC-905C-D25A-A2D7-3355F6739A79}"/>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7FBE87B-937C-BABC-AE63-96D98655328F}"/>
              </a:ext>
            </a:extLst>
          </p:cNvPr>
          <p:cNvSpPr>
            <a:spLocks noGrp="1"/>
          </p:cNvSpPr>
          <p:nvPr>
            <p:ph type="body" sz="half" idx="2"/>
          </p:nvPr>
        </p:nvSpPr>
        <p:spPr>
          <a:xfrm>
            <a:off x="815297" y="1798820"/>
            <a:ext cx="9663269" cy="4646950"/>
          </a:xfrm>
        </p:spPr>
        <p:txBody>
          <a:bodyPr vert="horz" lIns="91440" tIns="45720" rIns="91440" bIns="45720" rtlCol="0" anchor="t">
            <a:normAutofit/>
          </a:bodyPr>
          <a:lstStyle/>
          <a:p>
            <a:r>
              <a:rPr lang="nl-NL" sz="1600" i="1" u="sng">
                <a:solidFill>
                  <a:srgbClr val="0070C0"/>
                </a:solidFill>
                <a:latin typeface="Arial"/>
                <a:ea typeface="Source Sans Pro"/>
                <a:cs typeface="Arial"/>
              </a:rPr>
              <a:t>Kortenberg</a:t>
            </a:r>
          </a:p>
          <a:p>
            <a:r>
              <a:rPr lang="nl-NL" sz="1600">
                <a:solidFill>
                  <a:srgbClr val="0070C0"/>
                </a:solidFill>
                <a:latin typeface="Arial"/>
                <a:ea typeface="Source Sans Pro"/>
                <a:cs typeface="Arial"/>
              </a:rPr>
              <a:t>U heeft als eigenaar de keuze:</a:t>
            </a:r>
            <a:endParaRPr lang="nl-NL" sz="1600">
              <a:solidFill>
                <a:srgbClr val="0070C0"/>
              </a:solidFill>
              <a:latin typeface="Arial"/>
              <a:cs typeface="Arial"/>
            </a:endParaRPr>
          </a:p>
          <a:p>
            <a:r>
              <a:rPr lang="nl-NL" sz="1600">
                <a:solidFill>
                  <a:srgbClr val="0070C0"/>
                </a:solidFill>
                <a:latin typeface="Arial"/>
                <a:ea typeface="Source Sans Pro"/>
                <a:cs typeface="Arial"/>
              </a:rPr>
              <a:t> 1) eigen beheer (eigen uitvoering of via zelf aangestelde aannemer)</a:t>
            </a:r>
          </a:p>
          <a:p>
            <a:r>
              <a:rPr lang="nl-NL" sz="1600">
                <a:solidFill>
                  <a:srgbClr val="0070C0"/>
                </a:solidFill>
                <a:latin typeface="Arial"/>
                <a:ea typeface="Source Sans Pro"/>
                <a:cs typeface="Arial"/>
              </a:rPr>
              <a:t> 2) via de afkoppelingsaannemer van uw rioolbeheerder</a:t>
            </a:r>
            <a:endParaRPr lang="nl-NL" sz="1600">
              <a:solidFill>
                <a:srgbClr val="0070C0"/>
              </a:solidFill>
              <a:latin typeface="Arial"/>
              <a:cs typeface="Arial"/>
            </a:endParaRPr>
          </a:p>
          <a:p>
            <a:r>
              <a:rPr lang="nl-NL" sz="1600">
                <a:solidFill>
                  <a:srgbClr val="0070C0"/>
                </a:solidFill>
                <a:latin typeface="Arial"/>
                <a:ea typeface="Source Sans Pro"/>
                <a:cs typeface="Arial"/>
              </a:rPr>
              <a:t>Deze keuze zal u moeten aanduiden in de nieuwe overeenkomst die u zal ontvangen. </a:t>
            </a:r>
            <a:endParaRPr lang="nl-NL" sz="1600">
              <a:solidFill>
                <a:srgbClr val="0070C0"/>
              </a:solidFill>
              <a:latin typeface="Arial"/>
              <a:cs typeface="Arial"/>
            </a:endParaRPr>
          </a:p>
          <a:p>
            <a:endParaRPr lang="nl-NL" sz="1600">
              <a:solidFill>
                <a:srgbClr val="0070C0"/>
              </a:solidFill>
              <a:latin typeface="Arial"/>
              <a:cs typeface="Arial"/>
            </a:endParaRPr>
          </a:p>
          <a:p>
            <a:r>
              <a:rPr lang="nl-NL" sz="1600" i="1" u="sng">
                <a:solidFill>
                  <a:srgbClr val="0070C0"/>
                </a:solidFill>
                <a:latin typeface="Arial"/>
                <a:ea typeface="Source Sans Pro"/>
                <a:cs typeface="Arial"/>
              </a:rPr>
              <a:t>Bertem</a:t>
            </a:r>
            <a:endParaRPr lang="nl-NL" sz="1600">
              <a:solidFill>
                <a:srgbClr val="0070C0"/>
              </a:solidFill>
              <a:latin typeface="Arial"/>
              <a:cs typeface="Arial"/>
            </a:endParaRPr>
          </a:p>
          <a:p>
            <a:r>
              <a:rPr lang="nl-NL" sz="1600">
                <a:solidFill>
                  <a:srgbClr val="0070C0"/>
                </a:solidFill>
                <a:latin typeface="Arial"/>
                <a:ea typeface="Source Sans Pro"/>
                <a:cs typeface="Arial"/>
              </a:rPr>
              <a:t>De eigenaar dient de werken in eigen beheer (eigen uitvoering of via zelf aangestelde aannemer) uit te voeren. </a:t>
            </a:r>
            <a:endParaRPr lang="nl-NL" sz="1600">
              <a:solidFill>
                <a:srgbClr val="0070C0"/>
              </a:solidFill>
              <a:latin typeface="Arial"/>
              <a:cs typeface="Arial"/>
            </a:endParaRPr>
          </a:p>
          <a:p>
            <a:endParaRPr lang="nl-NL">
              <a:solidFill>
                <a:srgbClr val="000000"/>
              </a:solidFill>
              <a:cs typeface="Arial"/>
            </a:endParaRPr>
          </a:p>
        </p:txBody>
      </p:sp>
      <p:sp>
        <p:nvSpPr>
          <p:cNvPr id="5" name="Tijdelijke aanduiding voor dianummer 4">
            <a:extLst>
              <a:ext uri="{FF2B5EF4-FFF2-40B4-BE49-F238E27FC236}">
                <a16:creationId xmlns:a16="http://schemas.microsoft.com/office/drawing/2014/main" id="{E88E55CF-E176-3605-6639-804A61ACCD30}"/>
              </a:ext>
            </a:extLst>
          </p:cNvPr>
          <p:cNvSpPr>
            <a:spLocks noGrp="1"/>
          </p:cNvSpPr>
          <p:nvPr>
            <p:ph type="sldNum" sz="quarter" idx="4"/>
          </p:nvPr>
        </p:nvSpPr>
        <p:spPr/>
        <p:txBody>
          <a:bodyPr/>
          <a:lstStyle/>
          <a:p>
            <a:fld id="{77F5ABDD-BE9F-C94B-BD23-5C887EF8759F}" type="slidenum">
              <a:rPr lang="nl-BE" smtClean="0"/>
              <a:pPr/>
              <a:t>36</a:t>
            </a:fld>
            <a:endParaRPr lang="nl-BE"/>
          </a:p>
        </p:txBody>
      </p:sp>
      <p:sp>
        <p:nvSpPr>
          <p:cNvPr id="6" name="Titel 5">
            <a:extLst>
              <a:ext uri="{FF2B5EF4-FFF2-40B4-BE49-F238E27FC236}">
                <a16:creationId xmlns:a16="http://schemas.microsoft.com/office/drawing/2014/main" id="{508D4075-2150-8EE4-C59B-1C5BC6FBF811}"/>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Wie zal de werken op privé uitvoeren</a:t>
            </a:r>
            <a:endParaRPr lang="nl-NL"/>
          </a:p>
        </p:txBody>
      </p:sp>
    </p:spTree>
    <p:extLst>
      <p:ext uri="{BB962C8B-B14F-4D97-AF65-F5344CB8AC3E}">
        <p14:creationId xmlns:p14="http://schemas.microsoft.com/office/powerpoint/2010/main" val="497070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D017-F2D0-2704-52A6-02CFBBE1030D}"/>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4DAC1C9-7405-B658-4C98-D8A541A87D20}"/>
              </a:ext>
            </a:extLst>
          </p:cNvPr>
          <p:cNvSpPr>
            <a:spLocks noGrp="1"/>
          </p:cNvSpPr>
          <p:nvPr>
            <p:ph type="body" sz="half" idx="2"/>
          </p:nvPr>
        </p:nvSpPr>
        <p:spPr>
          <a:xfrm>
            <a:off x="815297" y="1709173"/>
            <a:ext cx="10492504" cy="4658155"/>
          </a:xfrm>
        </p:spPr>
        <p:txBody>
          <a:bodyPr vert="horz" lIns="91440" tIns="45720" rIns="91440" bIns="45720" rtlCol="0" anchor="t">
            <a:normAutofit/>
          </a:bodyPr>
          <a:lstStyle/>
          <a:p>
            <a:r>
              <a:rPr lang="nl-NL" sz="1600" i="1" u="sng">
                <a:solidFill>
                  <a:srgbClr val="0070C0"/>
                </a:solidFill>
                <a:latin typeface="Arial"/>
                <a:ea typeface="Source Sans Pro"/>
                <a:cs typeface="Arial"/>
              </a:rPr>
              <a:t>Kortenberg</a:t>
            </a:r>
          </a:p>
          <a:p>
            <a:r>
              <a:rPr lang="nl-NL" sz="1600">
                <a:solidFill>
                  <a:srgbClr val="0070C0"/>
                </a:solidFill>
                <a:latin typeface="Arial"/>
                <a:ea typeface="Source Sans Pro"/>
                <a:cs typeface="Arial"/>
              </a:rPr>
              <a:t>Subsidie = de werkelijke kosten van de afkoppelingswerken met een maximum van </a:t>
            </a:r>
            <a:r>
              <a:rPr lang="nl-NL" sz="1600" b="1" u="sng">
                <a:solidFill>
                  <a:srgbClr val="0070C0"/>
                </a:solidFill>
                <a:latin typeface="Arial"/>
                <a:ea typeface="Source Sans Pro"/>
                <a:cs typeface="Arial"/>
              </a:rPr>
              <a:t>5.792,22 € (</a:t>
            </a:r>
            <a:r>
              <a:rPr lang="nl-NL" sz="1600" b="1" u="sng" err="1">
                <a:solidFill>
                  <a:srgbClr val="0070C0"/>
                </a:solidFill>
                <a:latin typeface="Arial"/>
                <a:ea typeface="Source Sans Pro"/>
                <a:cs typeface="Arial"/>
              </a:rPr>
              <a:t>excl</a:t>
            </a:r>
            <a:r>
              <a:rPr lang="nl-NL" sz="1600" b="1" u="sng">
                <a:solidFill>
                  <a:srgbClr val="0070C0"/>
                </a:solidFill>
                <a:latin typeface="Arial"/>
                <a:ea typeface="Source Sans Pro"/>
                <a:cs typeface="Arial"/>
              </a:rPr>
              <a:t> btw)</a:t>
            </a:r>
            <a:r>
              <a:rPr lang="nl-NL" sz="1600">
                <a:solidFill>
                  <a:srgbClr val="0070C0"/>
                </a:solidFill>
                <a:latin typeface="Arial"/>
                <a:ea typeface="Source Sans Pro"/>
                <a:cs typeface="Arial"/>
              </a:rPr>
              <a:t>. </a:t>
            </a:r>
            <a:endParaRPr lang="nl-NL" sz="1600">
              <a:solidFill>
                <a:srgbClr val="0070C0"/>
              </a:solidFill>
              <a:latin typeface="Arial"/>
              <a:cs typeface="Arial"/>
            </a:endParaRPr>
          </a:p>
          <a:p>
            <a:r>
              <a:rPr lang="nl-NL" sz="1600">
                <a:solidFill>
                  <a:srgbClr val="0070C0"/>
                </a:solidFill>
                <a:latin typeface="Arial"/>
                <a:ea typeface="Source Sans Pro"/>
                <a:cs typeface="Arial"/>
              </a:rPr>
              <a:t>De werkelijke kosten moeten bewezen worden door middel van facturen. </a:t>
            </a:r>
            <a:endParaRPr lang="nl-NL" sz="1600">
              <a:solidFill>
                <a:srgbClr val="0070C0"/>
              </a:solidFill>
              <a:latin typeface="Arial"/>
              <a:cs typeface="Arial"/>
            </a:endParaRPr>
          </a:p>
          <a:p>
            <a:endParaRPr lang="nl-NL" sz="1600">
              <a:solidFill>
                <a:srgbClr val="0070C0"/>
              </a:solidFill>
              <a:latin typeface="Arial"/>
              <a:cs typeface="Arial"/>
            </a:endParaRPr>
          </a:p>
          <a:p>
            <a:r>
              <a:rPr lang="nl-NL" sz="1600">
                <a:solidFill>
                  <a:srgbClr val="0070C0"/>
                </a:solidFill>
                <a:latin typeface="Arial"/>
                <a:ea typeface="Source Sans Pro"/>
                <a:cs typeface="Arial"/>
              </a:rPr>
              <a:t>Zodra een conforme keuring verkregen is kunnen de subsidies aangevraagd worden via </a:t>
            </a:r>
            <a:r>
              <a:rPr lang="nl-NL" sz="1600">
                <a:solidFill>
                  <a:srgbClr val="0070C0"/>
                </a:solidFill>
                <a:latin typeface="Arial"/>
                <a:ea typeface="Source Sans Pro"/>
                <a:cs typeface="Arial"/>
                <a:hlinkClick r:id="rId2"/>
              </a:rPr>
              <a:t>infrastructuurprojecten@kortenberg.be</a:t>
            </a:r>
            <a:r>
              <a:rPr lang="nl-NL" sz="1600">
                <a:solidFill>
                  <a:srgbClr val="0070C0"/>
                </a:solidFill>
                <a:latin typeface="Arial"/>
                <a:ea typeface="Source Sans Pro"/>
                <a:cs typeface="Arial"/>
              </a:rPr>
              <a:t>. De bewezen kosten moeten als bewijs mee toegevoegd te worden bij de aanvraag. </a:t>
            </a:r>
            <a:endParaRPr lang="nl-NL" sz="1200">
              <a:solidFill>
                <a:srgbClr val="0070C0"/>
              </a:solidFill>
              <a:latin typeface="Aptos"/>
              <a:cs typeface="Arial"/>
            </a:endParaRPr>
          </a:p>
          <a:p>
            <a:endParaRPr lang="nl-NL" sz="1600">
              <a:solidFill>
                <a:srgbClr val="0070C0"/>
              </a:solidFill>
              <a:latin typeface="Arial"/>
              <a:ea typeface="Source Sans Pro"/>
              <a:cs typeface="Arial"/>
            </a:endParaRPr>
          </a:p>
          <a:p>
            <a:r>
              <a:rPr lang="nl-NL" sz="1600" b="1">
                <a:solidFill>
                  <a:srgbClr val="0070C0"/>
                </a:solidFill>
                <a:latin typeface="Arial"/>
                <a:ea typeface="Source Sans Pro"/>
                <a:cs typeface="Arial"/>
              </a:rPr>
              <a:t>Opgelet, </a:t>
            </a:r>
            <a:r>
              <a:rPr lang="nl-NL" sz="1600">
                <a:solidFill>
                  <a:srgbClr val="0070C0"/>
                </a:solidFill>
                <a:latin typeface="Arial"/>
                <a:ea typeface="Source Sans Pro"/>
                <a:cs typeface="Arial"/>
              </a:rPr>
              <a:t>kiest u voor de afkoppelingsaannemer van de gemeente dan zal u nadien enkel nog de restfactuur verkrijgen met onmiddellijke aftrek van de subsidies. </a:t>
            </a:r>
          </a:p>
          <a:p>
            <a:endParaRPr lang="nl-NL" sz="1600">
              <a:solidFill>
                <a:srgbClr val="0070C0"/>
              </a:solidFill>
              <a:latin typeface="Arial"/>
              <a:ea typeface="Source Sans Pro"/>
              <a:cs typeface="Arial"/>
            </a:endParaRPr>
          </a:p>
          <a:p>
            <a:r>
              <a:rPr lang="nl-NL" sz="1600" b="1">
                <a:solidFill>
                  <a:srgbClr val="0070C0"/>
                </a:solidFill>
                <a:latin typeface="Arial"/>
                <a:ea typeface="Source Sans Pro"/>
                <a:cs typeface="Arial"/>
              </a:rPr>
              <a:t>Opgelet, </a:t>
            </a:r>
            <a:r>
              <a:rPr lang="nl-NL" sz="1600">
                <a:solidFill>
                  <a:srgbClr val="0070C0"/>
                </a:solidFill>
                <a:latin typeface="Arial"/>
                <a:ea typeface="Source Sans Pro"/>
                <a:cs typeface="Arial"/>
              </a:rPr>
              <a:t>de subsidie is enkel van toepassing bij panden die niet beschikken over een recente omgevingsvergunning (na 4/10/1999). </a:t>
            </a:r>
            <a:endParaRPr lang="nl-NL" sz="1600">
              <a:solidFill>
                <a:srgbClr val="0070C0"/>
              </a:solidFill>
              <a:latin typeface="Arial"/>
              <a:cs typeface="Arial"/>
            </a:endParaRPr>
          </a:p>
          <a:p>
            <a:endParaRPr lang="nl-NL">
              <a:solidFill>
                <a:srgbClr val="000000"/>
              </a:solidFill>
              <a:cs typeface="Arial"/>
            </a:endParaRPr>
          </a:p>
        </p:txBody>
      </p:sp>
      <p:sp>
        <p:nvSpPr>
          <p:cNvPr id="5" name="Tijdelijke aanduiding voor dianummer 4">
            <a:extLst>
              <a:ext uri="{FF2B5EF4-FFF2-40B4-BE49-F238E27FC236}">
                <a16:creationId xmlns:a16="http://schemas.microsoft.com/office/drawing/2014/main" id="{DB3A47AB-CFDB-C85D-295A-B5AC932EC361}"/>
              </a:ext>
            </a:extLst>
          </p:cNvPr>
          <p:cNvSpPr>
            <a:spLocks noGrp="1"/>
          </p:cNvSpPr>
          <p:nvPr>
            <p:ph type="sldNum" sz="quarter" idx="4"/>
          </p:nvPr>
        </p:nvSpPr>
        <p:spPr/>
        <p:txBody>
          <a:bodyPr/>
          <a:lstStyle/>
          <a:p>
            <a:fld id="{77F5ABDD-BE9F-C94B-BD23-5C887EF8759F}" type="slidenum">
              <a:rPr lang="nl-BE" smtClean="0"/>
              <a:pPr/>
              <a:t>37</a:t>
            </a:fld>
            <a:endParaRPr lang="nl-BE"/>
          </a:p>
        </p:txBody>
      </p:sp>
      <p:sp>
        <p:nvSpPr>
          <p:cNvPr id="6" name="Titel 5">
            <a:extLst>
              <a:ext uri="{FF2B5EF4-FFF2-40B4-BE49-F238E27FC236}">
                <a16:creationId xmlns:a16="http://schemas.microsoft.com/office/drawing/2014/main" id="{71D9C7BF-7066-AC44-EFB9-C16ECBFAB8FA}"/>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Wie zal de afkoppelingswerken betalen</a:t>
            </a:r>
            <a:endParaRPr lang="nl-NL"/>
          </a:p>
        </p:txBody>
      </p:sp>
    </p:spTree>
    <p:extLst>
      <p:ext uri="{BB962C8B-B14F-4D97-AF65-F5344CB8AC3E}">
        <p14:creationId xmlns:p14="http://schemas.microsoft.com/office/powerpoint/2010/main" val="398244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FE4B-74E8-5877-AF3E-F07F20C79D0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B37232D-9223-4FB6-A8B8-61CBD60FF258}"/>
              </a:ext>
            </a:extLst>
          </p:cNvPr>
          <p:cNvSpPr>
            <a:spLocks noGrp="1"/>
          </p:cNvSpPr>
          <p:nvPr>
            <p:ph type="body" sz="half" idx="2"/>
          </p:nvPr>
        </p:nvSpPr>
        <p:spPr>
          <a:xfrm>
            <a:off x="815297" y="1709173"/>
            <a:ext cx="10492504" cy="4658155"/>
          </a:xfrm>
        </p:spPr>
        <p:txBody>
          <a:bodyPr vert="horz" lIns="91440" tIns="45720" rIns="91440" bIns="45720" rtlCol="0" anchor="t">
            <a:normAutofit/>
          </a:bodyPr>
          <a:lstStyle/>
          <a:p>
            <a:r>
              <a:rPr lang="nl-NL" sz="1600" i="1" u="sng">
                <a:solidFill>
                  <a:srgbClr val="0070C0"/>
                </a:solidFill>
                <a:latin typeface="Arial"/>
                <a:ea typeface="Source Sans Pro"/>
                <a:cs typeface="Arial"/>
              </a:rPr>
              <a:t>Bertem</a:t>
            </a:r>
            <a:endParaRPr lang="nl-NL" sz="1600">
              <a:solidFill>
                <a:srgbClr val="0070C0"/>
              </a:solidFill>
              <a:latin typeface="Arial"/>
              <a:cs typeface="Arial"/>
            </a:endParaRPr>
          </a:p>
          <a:p>
            <a:r>
              <a:rPr lang="nl-NL" sz="1600">
                <a:solidFill>
                  <a:srgbClr val="0070C0"/>
                </a:solidFill>
                <a:latin typeface="Arial"/>
                <a:ea typeface="Source Sans Pro"/>
                <a:cs typeface="Arial"/>
              </a:rPr>
              <a:t>Subsidie = 500,00 € (forfaitair) - aan te vragen via de website van </a:t>
            </a:r>
            <a:r>
              <a:rPr lang="nl-NL" sz="1600" err="1">
                <a:solidFill>
                  <a:srgbClr val="0070C0"/>
                </a:solidFill>
                <a:latin typeface="Arial"/>
                <a:ea typeface="Source Sans Pro"/>
                <a:cs typeface="Arial"/>
              </a:rPr>
              <a:t>Fluvius</a:t>
            </a:r>
            <a:r>
              <a:rPr lang="nl-NL" sz="1600">
                <a:solidFill>
                  <a:srgbClr val="0070C0"/>
                </a:solidFill>
                <a:latin typeface="Arial"/>
                <a:ea typeface="Source Sans Pro"/>
                <a:cs typeface="Arial"/>
              </a:rPr>
              <a:t>, na conforme keuring. </a:t>
            </a:r>
            <a:endParaRPr lang="nl-NL"/>
          </a:p>
          <a:p>
            <a:endParaRPr lang="nl-NL">
              <a:solidFill>
                <a:srgbClr val="000000"/>
              </a:solidFill>
              <a:cs typeface="Arial"/>
            </a:endParaRPr>
          </a:p>
        </p:txBody>
      </p:sp>
      <p:sp>
        <p:nvSpPr>
          <p:cNvPr id="5" name="Tijdelijke aanduiding voor dianummer 4">
            <a:extLst>
              <a:ext uri="{FF2B5EF4-FFF2-40B4-BE49-F238E27FC236}">
                <a16:creationId xmlns:a16="http://schemas.microsoft.com/office/drawing/2014/main" id="{5065CBD5-28CE-82CD-0D55-B5D2F27B222B}"/>
              </a:ext>
            </a:extLst>
          </p:cNvPr>
          <p:cNvSpPr>
            <a:spLocks noGrp="1"/>
          </p:cNvSpPr>
          <p:nvPr>
            <p:ph type="sldNum" sz="quarter" idx="4"/>
          </p:nvPr>
        </p:nvSpPr>
        <p:spPr/>
        <p:txBody>
          <a:bodyPr/>
          <a:lstStyle/>
          <a:p>
            <a:fld id="{77F5ABDD-BE9F-C94B-BD23-5C887EF8759F}" type="slidenum">
              <a:rPr lang="nl-BE" smtClean="0"/>
              <a:pPr/>
              <a:t>38</a:t>
            </a:fld>
            <a:endParaRPr lang="nl-BE"/>
          </a:p>
        </p:txBody>
      </p:sp>
      <p:sp>
        <p:nvSpPr>
          <p:cNvPr id="6" name="Titel 5">
            <a:extLst>
              <a:ext uri="{FF2B5EF4-FFF2-40B4-BE49-F238E27FC236}">
                <a16:creationId xmlns:a16="http://schemas.microsoft.com/office/drawing/2014/main" id="{7E9ABB97-F735-872A-424B-0DA7A098F0FE}"/>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Wie zal de afkoppelingswerken betalen</a:t>
            </a:r>
            <a:endParaRPr lang="nl-NL"/>
          </a:p>
        </p:txBody>
      </p:sp>
      <p:pic>
        <p:nvPicPr>
          <p:cNvPr id="8" name="Afbeelding 7" descr="Afbeelding met tekst, schermopname, Lettertype, nummer&#10;&#10;Door AI gegenereerde inhoud is mogelijk onjuist.">
            <a:extLst>
              <a:ext uri="{FF2B5EF4-FFF2-40B4-BE49-F238E27FC236}">
                <a16:creationId xmlns:a16="http://schemas.microsoft.com/office/drawing/2014/main" id="{14171981-2D30-782F-3E44-152A43F81B74}"/>
              </a:ext>
            </a:extLst>
          </p:cNvPr>
          <p:cNvPicPr>
            <a:picLocks noChangeAspect="1"/>
          </p:cNvPicPr>
          <p:nvPr/>
        </p:nvPicPr>
        <p:blipFill>
          <a:blip r:embed="rId2"/>
          <a:stretch>
            <a:fillRect/>
          </a:stretch>
        </p:blipFill>
        <p:spPr>
          <a:xfrm>
            <a:off x="1776132" y="2663919"/>
            <a:ext cx="8191500" cy="3457575"/>
          </a:xfrm>
          <a:prstGeom prst="rect">
            <a:avLst/>
          </a:prstGeom>
        </p:spPr>
      </p:pic>
    </p:spTree>
    <p:extLst>
      <p:ext uri="{BB962C8B-B14F-4D97-AF65-F5344CB8AC3E}">
        <p14:creationId xmlns:p14="http://schemas.microsoft.com/office/powerpoint/2010/main" val="1019233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D33D-8699-A2EC-0DE9-AD77EC9AA25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62EB32D-EC86-C1B7-0165-C8A7D8D76404}"/>
              </a:ext>
            </a:extLst>
          </p:cNvPr>
          <p:cNvSpPr>
            <a:spLocks noGrp="1"/>
          </p:cNvSpPr>
          <p:nvPr>
            <p:ph type="body" sz="half" idx="2"/>
          </p:nvPr>
        </p:nvSpPr>
        <p:spPr>
          <a:xfrm>
            <a:off x="815297" y="1709173"/>
            <a:ext cx="10492504" cy="4658155"/>
          </a:xfrm>
        </p:spPr>
        <p:txBody>
          <a:bodyPr vert="horz" lIns="91440" tIns="45720" rIns="91440" bIns="45720" rtlCol="0" anchor="t">
            <a:normAutofit/>
          </a:bodyPr>
          <a:lstStyle/>
          <a:p>
            <a:r>
              <a:rPr lang="nl-NL" sz="1600" i="1" u="sng">
                <a:solidFill>
                  <a:srgbClr val="0070C0"/>
                </a:solidFill>
                <a:latin typeface="Arial"/>
                <a:ea typeface="Source Sans Pro"/>
                <a:cs typeface="Arial"/>
              </a:rPr>
              <a:t>Kortenberg</a:t>
            </a:r>
          </a:p>
          <a:p>
            <a:r>
              <a:rPr lang="nl-NL" sz="1600">
                <a:solidFill>
                  <a:srgbClr val="0070C0"/>
                </a:solidFill>
                <a:latin typeface="Arial"/>
                <a:ea typeface="Source Sans Pro"/>
                <a:cs typeface="Arial"/>
              </a:rPr>
              <a:t> 1) 1x aansluiting afvalwater :: 1x betalen aansluitkost = 2.896,11 € (</a:t>
            </a:r>
            <a:r>
              <a:rPr lang="nl-NL" sz="1600" err="1">
                <a:solidFill>
                  <a:srgbClr val="0070C0"/>
                </a:solidFill>
                <a:latin typeface="Arial"/>
                <a:ea typeface="Source Sans Pro"/>
                <a:cs typeface="Arial"/>
              </a:rPr>
              <a:t>excl</a:t>
            </a:r>
            <a:r>
              <a:rPr lang="nl-NL" sz="1600">
                <a:solidFill>
                  <a:srgbClr val="0070C0"/>
                </a:solidFill>
                <a:latin typeface="Arial"/>
                <a:ea typeface="Source Sans Pro"/>
                <a:cs typeface="Arial"/>
              </a:rPr>
              <a:t> btw). </a:t>
            </a:r>
          </a:p>
          <a:p>
            <a:r>
              <a:rPr lang="nl-NL" sz="1600">
                <a:solidFill>
                  <a:srgbClr val="0070C0"/>
                </a:solidFill>
                <a:latin typeface="Arial"/>
                <a:ea typeface="Source Sans Pro"/>
                <a:cs typeface="Arial"/>
              </a:rPr>
              <a:t> 2) 1x aansluiting afvalwater, 1x aansluiting regenwater :: 2x betalen aansluitkost = 5.792,22 € (</a:t>
            </a:r>
            <a:r>
              <a:rPr lang="nl-NL" sz="1600" err="1">
                <a:solidFill>
                  <a:srgbClr val="0070C0"/>
                </a:solidFill>
                <a:latin typeface="Arial"/>
                <a:ea typeface="Source Sans Pro"/>
                <a:cs typeface="Arial"/>
              </a:rPr>
              <a:t>excl</a:t>
            </a:r>
            <a:r>
              <a:rPr lang="nl-NL" sz="1600">
                <a:solidFill>
                  <a:srgbClr val="0070C0"/>
                </a:solidFill>
                <a:latin typeface="Arial"/>
                <a:ea typeface="Source Sans Pro"/>
                <a:cs typeface="Arial"/>
              </a:rPr>
              <a:t> btw)</a:t>
            </a:r>
          </a:p>
          <a:p>
            <a:r>
              <a:rPr lang="nl-NL" sz="1600">
                <a:solidFill>
                  <a:srgbClr val="0070C0"/>
                </a:solidFill>
                <a:latin typeface="Arial"/>
                <a:ea typeface="Source Sans Pro"/>
                <a:cs typeface="Arial"/>
              </a:rPr>
              <a:t> 3) enz...</a:t>
            </a:r>
          </a:p>
          <a:p>
            <a:endParaRPr lang="nl-NL" sz="1600">
              <a:solidFill>
                <a:srgbClr val="0070C0"/>
              </a:solidFill>
              <a:latin typeface="Arial"/>
              <a:ea typeface="Source Sans Pro"/>
              <a:cs typeface="Arial"/>
            </a:endParaRPr>
          </a:p>
          <a:p>
            <a:r>
              <a:rPr lang="nl-NL" sz="1600" i="1" u="sng">
                <a:solidFill>
                  <a:srgbClr val="0070C0"/>
                </a:solidFill>
                <a:latin typeface="Arial"/>
                <a:ea typeface="Source Sans Pro"/>
                <a:cs typeface="Arial"/>
              </a:rPr>
              <a:t>Bertem</a:t>
            </a:r>
            <a:endParaRPr lang="nl-NL" sz="1600">
              <a:solidFill>
                <a:srgbClr val="0070C0"/>
              </a:solidFill>
              <a:latin typeface="Arial"/>
              <a:cs typeface="Arial"/>
            </a:endParaRPr>
          </a:p>
          <a:p>
            <a:r>
              <a:rPr lang="nl-NL" sz="1600">
                <a:solidFill>
                  <a:srgbClr val="0070C0"/>
                </a:solidFill>
                <a:latin typeface="Arial"/>
                <a:ea typeface="Source Sans Pro"/>
                <a:cs typeface="Arial"/>
              </a:rPr>
              <a:t>Geen aansluitkosten van toepassing. </a:t>
            </a:r>
            <a:endParaRPr lang="nl-NL" sz="1600">
              <a:solidFill>
                <a:srgbClr val="0070C0"/>
              </a:solidFill>
              <a:latin typeface="Arial"/>
              <a:cs typeface="Arial"/>
            </a:endParaRPr>
          </a:p>
          <a:p>
            <a:endParaRPr lang="nl-NL">
              <a:solidFill>
                <a:srgbClr val="000000"/>
              </a:solidFill>
              <a:cs typeface="Arial"/>
            </a:endParaRPr>
          </a:p>
        </p:txBody>
      </p:sp>
      <p:sp>
        <p:nvSpPr>
          <p:cNvPr id="5" name="Tijdelijke aanduiding voor dianummer 4">
            <a:extLst>
              <a:ext uri="{FF2B5EF4-FFF2-40B4-BE49-F238E27FC236}">
                <a16:creationId xmlns:a16="http://schemas.microsoft.com/office/drawing/2014/main" id="{DB1905A1-BB3D-90CA-AB5B-406174A7793F}"/>
              </a:ext>
            </a:extLst>
          </p:cNvPr>
          <p:cNvSpPr>
            <a:spLocks noGrp="1"/>
          </p:cNvSpPr>
          <p:nvPr>
            <p:ph type="sldNum" sz="quarter" idx="4"/>
          </p:nvPr>
        </p:nvSpPr>
        <p:spPr/>
        <p:txBody>
          <a:bodyPr/>
          <a:lstStyle/>
          <a:p>
            <a:fld id="{77F5ABDD-BE9F-C94B-BD23-5C887EF8759F}" type="slidenum">
              <a:rPr lang="nl-BE" smtClean="0"/>
              <a:pPr/>
              <a:t>39</a:t>
            </a:fld>
            <a:endParaRPr lang="nl-BE"/>
          </a:p>
        </p:txBody>
      </p:sp>
      <p:sp>
        <p:nvSpPr>
          <p:cNvPr id="6" name="Titel 5">
            <a:extLst>
              <a:ext uri="{FF2B5EF4-FFF2-40B4-BE49-F238E27FC236}">
                <a16:creationId xmlns:a16="http://schemas.microsoft.com/office/drawing/2014/main" id="{DE07B12E-BD9D-7DA8-F726-F979DC1A822E}"/>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Aansluitkost</a:t>
            </a:r>
            <a:endParaRPr lang="nl-NL"/>
          </a:p>
        </p:txBody>
      </p:sp>
    </p:spTree>
    <p:extLst>
      <p:ext uri="{BB962C8B-B14F-4D97-AF65-F5344CB8AC3E}">
        <p14:creationId xmlns:p14="http://schemas.microsoft.com/office/powerpoint/2010/main" val="258162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6C25F4-BF01-E20C-E153-536594AB4288}"/>
              </a:ext>
            </a:extLst>
          </p:cNvPr>
          <p:cNvSpPr>
            <a:spLocks noGrp="1"/>
          </p:cNvSpPr>
          <p:nvPr>
            <p:ph type="ctrTitle"/>
          </p:nvPr>
        </p:nvSpPr>
        <p:spPr>
          <a:xfrm>
            <a:off x="1359108" y="3040363"/>
            <a:ext cx="9473784" cy="777274"/>
          </a:xfrm>
        </p:spPr>
        <p:txBody>
          <a:bodyPr>
            <a:normAutofit/>
          </a:bodyPr>
          <a:lstStyle/>
          <a:p>
            <a:pPr algn="ctr"/>
            <a:r>
              <a:rPr lang="nl-NL"/>
              <a:t>Wie is </a:t>
            </a:r>
            <a:r>
              <a:rPr lang="nl-NL" err="1"/>
              <a:t>Aquafin</a:t>
            </a:r>
            <a:r>
              <a:rPr lang="nl-NL"/>
              <a:t>?</a:t>
            </a:r>
          </a:p>
        </p:txBody>
      </p:sp>
    </p:spTree>
    <p:extLst>
      <p:ext uri="{BB962C8B-B14F-4D97-AF65-F5344CB8AC3E}">
        <p14:creationId xmlns:p14="http://schemas.microsoft.com/office/powerpoint/2010/main" val="3765626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051D-B04A-C805-7D85-717286C4476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37C5AA-D558-680A-97A9-9DEAB07D46F6}"/>
              </a:ext>
            </a:extLst>
          </p:cNvPr>
          <p:cNvSpPr>
            <a:spLocks noGrp="1"/>
          </p:cNvSpPr>
          <p:nvPr>
            <p:ph type="body" sz="half" idx="2"/>
          </p:nvPr>
        </p:nvSpPr>
        <p:spPr>
          <a:xfrm>
            <a:off x="815297" y="1328173"/>
            <a:ext cx="10492504" cy="5039155"/>
          </a:xfrm>
        </p:spPr>
        <p:txBody>
          <a:bodyPr vert="horz" lIns="91440" tIns="45720" rIns="91440" bIns="45720" rtlCol="0" anchor="t">
            <a:normAutofit/>
          </a:bodyPr>
          <a:lstStyle/>
          <a:p>
            <a:r>
              <a:rPr lang="nl-NL" sz="1600">
                <a:solidFill>
                  <a:srgbClr val="0070C0"/>
                </a:solidFill>
                <a:latin typeface="Arial"/>
                <a:ea typeface="Source Sans Pro"/>
                <a:cs typeface="Arial"/>
              </a:rPr>
              <a:t>Na de werken in uw straat en na de werken op uw privaat domein dient nog een keuring te gebeuren. </a:t>
            </a:r>
          </a:p>
          <a:p>
            <a:endParaRPr lang="nl-NL" sz="1600" i="1" u="sng">
              <a:solidFill>
                <a:srgbClr val="0070C0"/>
              </a:solidFill>
              <a:latin typeface="Arial"/>
              <a:ea typeface="Source Sans Pro"/>
              <a:cs typeface="Arial"/>
            </a:endParaRPr>
          </a:p>
          <a:p>
            <a:r>
              <a:rPr lang="nl-NL" sz="1600" i="1" u="sng">
                <a:solidFill>
                  <a:srgbClr val="0070C0"/>
                </a:solidFill>
                <a:latin typeface="Arial"/>
                <a:ea typeface="Source Sans Pro"/>
                <a:cs typeface="Arial"/>
              </a:rPr>
              <a:t>Kortenberg</a:t>
            </a:r>
            <a:endParaRPr lang="nl-NL"/>
          </a:p>
          <a:p>
            <a:r>
              <a:rPr lang="nl-NL" sz="1600">
                <a:solidFill>
                  <a:srgbClr val="0070C0"/>
                </a:solidFill>
                <a:latin typeface="Arial"/>
                <a:ea typeface="Source Sans Pro"/>
                <a:cs typeface="Arial"/>
              </a:rPr>
              <a:t>De eerste keuring is gratis voor u als eigenaar. </a:t>
            </a:r>
            <a:endParaRPr lang="nl-NL" sz="1600">
              <a:solidFill>
                <a:srgbClr val="0070C0"/>
              </a:solidFill>
              <a:latin typeface="Arial"/>
              <a:cs typeface="Arial"/>
            </a:endParaRPr>
          </a:p>
          <a:p>
            <a:endParaRPr lang="nl-NL" sz="1600">
              <a:solidFill>
                <a:srgbClr val="0070C0"/>
              </a:solidFill>
              <a:latin typeface="Arial"/>
              <a:cs typeface="Arial"/>
            </a:endParaRPr>
          </a:p>
          <a:p>
            <a:r>
              <a:rPr lang="nl-NL" sz="1600" i="1" u="sng">
                <a:solidFill>
                  <a:srgbClr val="0070C0"/>
                </a:solidFill>
                <a:latin typeface="Arial"/>
                <a:ea typeface="Source Sans Pro"/>
                <a:cs typeface="Arial"/>
              </a:rPr>
              <a:t>Bertem</a:t>
            </a:r>
            <a:endParaRPr lang="nl-NL" sz="1600">
              <a:solidFill>
                <a:srgbClr val="0070C0"/>
              </a:solidFill>
              <a:latin typeface="Arial"/>
              <a:cs typeface="Arial"/>
            </a:endParaRPr>
          </a:p>
          <a:p>
            <a:endParaRPr lang="nl-NL" sz="1600">
              <a:solidFill>
                <a:srgbClr val="0070C0"/>
              </a:solidFill>
              <a:latin typeface="Arial"/>
              <a:cs typeface="Arial"/>
            </a:endParaRPr>
          </a:p>
          <a:p>
            <a:endParaRPr lang="nl-NL">
              <a:solidFill>
                <a:srgbClr val="000000"/>
              </a:solidFill>
              <a:cs typeface="Arial"/>
            </a:endParaRPr>
          </a:p>
        </p:txBody>
      </p:sp>
      <p:sp>
        <p:nvSpPr>
          <p:cNvPr id="5" name="Tijdelijke aanduiding voor dianummer 4">
            <a:extLst>
              <a:ext uri="{FF2B5EF4-FFF2-40B4-BE49-F238E27FC236}">
                <a16:creationId xmlns:a16="http://schemas.microsoft.com/office/drawing/2014/main" id="{8DC4E917-15FC-ED4C-6FE7-AA95C6A38716}"/>
              </a:ext>
            </a:extLst>
          </p:cNvPr>
          <p:cNvSpPr>
            <a:spLocks noGrp="1"/>
          </p:cNvSpPr>
          <p:nvPr>
            <p:ph type="sldNum" sz="quarter" idx="4"/>
          </p:nvPr>
        </p:nvSpPr>
        <p:spPr/>
        <p:txBody>
          <a:bodyPr/>
          <a:lstStyle/>
          <a:p>
            <a:fld id="{77F5ABDD-BE9F-C94B-BD23-5C887EF8759F}" type="slidenum">
              <a:rPr lang="nl-BE" smtClean="0"/>
              <a:pPr/>
              <a:t>40</a:t>
            </a:fld>
            <a:endParaRPr lang="nl-BE"/>
          </a:p>
        </p:txBody>
      </p:sp>
      <p:sp>
        <p:nvSpPr>
          <p:cNvPr id="6" name="Titel 5">
            <a:extLst>
              <a:ext uri="{FF2B5EF4-FFF2-40B4-BE49-F238E27FC236}">
                <a16:creationId xmlns:a16="http://schemas.microsoft.com/office/drawing/2014/main" id="{BD524214-AE8A-0A72-3291-91F97C2BE4DB}"/>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Keuring</a:t>
            </a:r>
            <a:endParaRPr lang="nl-NL"/>
          </a:p>
        </p:txBody>
      </p:sp>
      <p:pic>
        <p:nvPicPr>
          <p:cNvPr id="4" name="Afbeelding 3" descr="Afbeelding met tekst, schermopname, Lettertype, nummer&#10;&#10;Door AI gegenereerde inhoud is mogelijk onjuist.">
            <a:extLst>
              <a:ext uri="{FF2B5EF4-FFF2-40B4-BE49-F238E27FC236}">
                <a16:creationId xmlns:a16="http://schemas.microsoft.com/office/drawing/2014/main" id="{865D99AE-62E9-374E-1521-BC5481FECA93}"/>
              </a:ext>
            </a:extLst>
          </p:cNvPr>
          <p:cNvPicPr>
            <a:picLocks noChangeAspect="1"/>
          </p:cNvPicPr>
          <p:nvPr/>
        </p:nvPicPr>
        <p:blipFill>
          <a:blip r:embed="rId2"/>
          <a:stretch>
            <a:fillRect/>
          </a:stretch>
        </p:blipFill>
        <p:spPr>
          <a:xfrm>
            <a:off x="2000249" y="3425919"/>
            <a:ext cx="6846794" cy="2886075"/>
          </a:xfrm>
          <a:prstGeom prst="rect">
            <a:avLst/>
          </a:prstGeom>
        </p:spPr>
      </p:pic>
    </p:spTree>
    <p:extLst>
      <p:ext uri="{BB962C8B-B14F-4D97-AF65-F5344CB8AC3E}">
        <p14:creationId xmlns:p14="http://schemas.microsoft.com/office/powerpoint/2010/main" val="1064423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F7C7-0CB9-AAE5-3601-A7988A25E1A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175BB60-A152-2D51-5054-D6F0999A62E7}"/>
              </a:ext>
            </a:extLst>
          </p:cNvPr>
          <p:cNvSpPr>
            <a:spLocks noGrp="1"/>
          </p:cNvSpPr>
          <p:nvPr>
            <p:ph type="body" sz="half" idx="2"/>
          </p:nvPr>
        </p:nvSpPr>
        <p:spPr>
          <a:xfrm>
            <a:off x="815297" y="1328173"/>
            <a:ext cx="10492504" cy="5039155"/>
          </a:xfrm>
        </p:spPr>
        <p:txBody>
          <a:bodyPr vert="horz" lIns="91440" tIns="45720" rIns="91440" bIns="45720" rtlCol="0" anchor="t">
            <a:normAutofit/>
          </a:bodyPr>
          <a:lstStyle/>
          <a:p>
            <a:r>
              <a:rPr lang="nl-NL" sz="1600" i="1" u="sng">
                <a:solidFill>
                  <a:srgbClr val="0070C0"/>
                </a:solidFill>
                <a:latin typeface="Arial"/>
                <a:ea typeface="Source Sans Pro"/>
                <a:cs typeface="Arial"/>
              </a:rPr>
              <a:t>Kortenberg &amp; Bertem</a:t>
            </a:r>
            <a:endParaRPr lang="nl-NL" sz="1600">
              <a:solidFill>
                <a:srgbClr val="0070C0"/>
              </a:solidFill>
              <a:latin typeface="Arial"/>
              <a:cs typeface="Arial"/>
            </a:endParaRPr>
          </a:p>
          <a:p>
            <a:pPr marL="342900" indent="-342900">
              <a:buAutoNum type="arabicParenR"/>
            </a:pPr>
            <a:r>
              <a:rPr lang="nl-NL" sz="1600">
                <a:solidFill>
                  <a:srgbClr val="0070C0"/>
                </a:solidFill>
                <a:latin typeface="Arial"/>
                <a:ea typeface="Source Sans Pro"/>
                <a:cs typeface="Arial"/>
              </a:rPr>
              <a:t>Uw bestaande afkoppelingsdossier (plan BT, plan OT, verslag, meetstaat) zal per post nogmaals overgemaakt worden in 2 exemplaren (Bertem &amp; Kortenberg). Eveneens in de brief zal u de nieuwe overeenkomst terugvinden van de gemeente Kortenberg. </a:t>
            </a:r>
            <a:endParaRPr lang="nl-NL" sz="1600">
              <a:solidFill>
                <a:srgbClr val="0070C0"/>
              </a:solidFill>
              <a:latin typeface="Arial"/>
              <a:cs typeface="Arial"/>
            </a:endParaRPr>
          </a:p>
          <a:p>
            <a:pPr marL="342900" indent="-342900">
              <a:buAutoNum type="arabicParenR"/>
            </a:pPr>
            <a:r>
              <a:rPr lang="nl-NL" sz="1600">
                <a:solidFill>
                  <a:srgbClr val="0070C0"/>
                </a:solidFill>
                <a:latin typeface="Arial"/>
                <a:ea typeface="Source Sans Pro"/>
                <a:cs typeface="Arial"/>
              </a:rPr>
              <a:t>1 exemplaar van het afkoppelingsdossier hadden wij graag getekend terug ontvangen (Bertem &amp; Kortenberg), evenals de ingevulde en getekende overeenkomst van de gemeente Kortenberg. </a:t>
            </a:r>
            <a:endParaRPr lang="nl-NL" sz="1600">
              <a:solidFill>
                <a:srgbClr val="0070C0"/>
              </a:solidFill>
              <a:latin typeface="Arial"/>
              <a:cs typeface="Arial"/>
            </a:endParaRPr>
          </a:p>
          <a:p>
            <a:pPr marL="342900" indent="-342900">
              <a:buAutoNum type="arabicParenR"/>
            </a:pPr>
            <a:r>
              <a:rPr lang="nl-NL" sz="1600">
                <a:solidFill>
                  <a:srgbClr val="0070C0"/>
                </a:solidFill>
                <a:latin typeface="Arial"/>
                <a:ea typeface="Source Sans Pro"/>
                <a:cs typeface="Arial"/>
              </a:rPr>
              <a:t>Heeft u vragen, zijn er aanpassingen nodig aan uw dossier, ... dan heeft u de mogelijkheid een 2de plaatsbezoek in te plannen met onze afkoppelingsdeskundige. Een versie 2 van uw dossier zal op dat moment opgemaakt worden. </a:t>
            </a:r>
            <a:endParaRPr lang="nl-NL" sz="1600">
              <a:solidFill>
                <a:srgbClr val="0070C0"/>
              </a:solidFill>
              <a:latin typeface="Arial"/>
              <a:cs typeface="Arial"/>
            </a:endParaRPr>
          </a:p>
          <a:p>
            <a:pPr marL="342900" indent="-342900">
              <a:buAutoNum type="arabicParenR"/>
            </a:pPr>
            <a:endParaRPr lang="nl-NL" sz="1600">
              <a:solidFill>
                <a:srgbClr val="0070C0"/>
              </a:solidFill>
              <a:latin typeface="Arial"/>
              <a:cs typeface="Arial"/>
            </a:endParaRPr>
          </a:p>
          <a:p>
            <a:r>
              <a:rPr lang="nl-NL" sz="1600">
                <a:solidFill>
                  <a:srgbClr val="0070C0"/>
                </a:solidFill>
                <a:latin typeface="Arial"/>
                <a:ea typeface="Source Sans Pro"/>
                <a:cs typeface="Arial"/>
              </a:rPr>
              <a:t>Voorgaande zal toegelicht worden in de brief die u per post zal ontvangen, u zal ook onmiddellijk de mogelijkheid hebben om, indien nodig, een nieuwe afspraak in te plannen bij onze afkoppelingsdeskundige. </a:t>
            </a:r>
            <a:endParaRPr lang="nl-NL" sz="1600">
              <a:solidFill>
                <a:srgbClr val="0070C0"/>
              </a:solidFill>
              <a:latin typeface="Arial"/>
              <a:cs typeface="Arial"/>
            </a:endParaRPr>
          </a:p>
          <a:p>
            <a:r>
              <a:rPr lang="nl-NL" sz="1600">
                <a:solidFill>
                  <a:srgbClr val="0070C0"/>
                </a:solidFill>
                <a:latin typeface="Arial"/>
                <a:ea typeface="Source Sans Pro"/>
                <a:cs typeface="Arial"/>
              </a:rPr>
              <a:t>Panden die wij heden nog nooit bezocht hebben (uitzonderingen) zullen wij ook nogmaals aanschrijven </a:t>
            </a:r>
            <a:r>
              <a:rPr lang="nl-NL" sz="1600" err="1">
                <a:solidFill>
                  <a:srgbClr val="0070C0"/>
                </a:solidFill>
                <a:latin typeface="Arial"/>
                <a:ea typeface="Source Sans Pro"/>
                <a:cs typeface="Arial"/>
              </a:rPr>
              <a:t>ikv</a:t>
            </a:r>
            <a:r>
              <a:rPr lang="nl-NL" sz="1600">
                <a:solidFill>
                  <a:srgbClr val="0070C0"/>
                </a:solidFill>
                <a:latin typeface="Arial"/>
                <a:ea typeface="Source Sans Pro"/>
                <a:cs typeface="Arial"/>
              </a:rPr>
              <a:t> een </a:t>
            </a:r>
            <a:r>
              <a:rPr lang="nl-NL" sz="1600" err="1">
                <a:solidFill>
                  <a:srgbClr val="0070C0"/>
                </a:solidFill>
                <a:latin typeface="Arial"/>
                <a:ea typeface="Source Sans Pro"/>
                <a:cs typeface="Arial"/>
              </a:rPr>
              <a:t>plaatsbezoek</a:t>
            </a:r>
            <a:r>
              <a:rPr lang="nl-NL" sz="1600">
                <a:solidFill>
                  <a:srgbClr val="0070C0"/>
                </a:solidFill>
                <a:latin typeface="Arial"/>
                <a:ea typeface="Source Sans Pro"/>
                <a:cs typeface="Arial"/>
              </a:rPr>
              <a:t>. </a:t>
            </a:r>
            <a:endParaRPr lang="nl-NL" sz="1600">
              <a:solidFill>
                <a:srgbClr val="0070C0"/>
              </a:solidFill>
              <a:latin typeface="Arial"/>
              <a:cs typeface="Arial"/>
            </a:endParaRPr>
          </a:p>
          <a:p>
            <a:endParaRPr lang="nl-NL" sz="1600">
              <a:solidFill>
                <a:srgbClr val="0070C0"/>
              </a:solidFill>
              <a:latin typeface="Arial"/>
              <a:cs typeface="Arial"/>
            </a:endParaRPr>
          </a:p>
          <a:p>
            <a:endParaRPr lang="nl-NL">
              <a:solidFill>
                <a:srgbClr val="000000"/>
              </a:solidFill>
              <a:cs typeface="Arial"/>
            </a:endParaRPr>
          </a:p>
        </p:txBody>
      </p:sp>
      <p:sp>
        <p:nvSpPr>
          <p:cNvPr id="5" name="Tijdelijke aanduiding voor dianummer 4">
            <a:extLst>
              <a:ext uri="{FF2B5EF4-FFF2-40B4-BE49-F238E27FC236}">
                <a16:creationId xmlns:a16="http://schemas.microsoft.com/office/drawing/2014/main" id="{D12EE66A-EDCC-CE20-5F80-5C8145EA4ED6}"/>
              </a:ext>
            </a:extLst>
          </p:cNvPr>
          <p:cNvSpPr>
            <a:spLocks noGrp="1"/>
          </p:cNvSpPr>
          <p:nvPr>
            <p:ph type="sldNum" sz="quarter" idx="4"/>
          </p:nvPr>
        </p:nvSpPr>
        <p:spPr/>
        <p:txBody>
          <a:bodyPr/>
          <a:lstStyle/>
          <a:p>
            <a:fld id="{77F5ABDD-BE9F-C94B-BD23-5C887EF8759F}" type="slidenum">
              <a:rPr lang="nl-BE" smtClean="0"/>
              <a:pPr/>
              <a:t>41</a:t>
            </a:fld>
            <a:endParaRPr lang="nl-BE"/>
          </a:p>
        </p:txBody>
      </p:sp>
      <p:sp>
        <p:nvSpPr>
          <p:cNvPr id="6" name="Titel 5">
            <a:extLst>
              <a:ext uri="{FF2B5EF4-FFF2-40B4-BE49-F238E27FC236}">
                <a16:creationId xmlns:a16="http://schemas.microsoft.com/office/drawing/2014/main" id="{41159EF0-CD83-911A-ACAA-F696A527BD53}"/>
              </a:ext>
            </a:extLst>
          </p:cNvPr>
          <p:cNvSpPr>
            <a:spLocks noGrp="1"/>
          </p:cNvSpPr>
          <p:nvPr>
            <p:ph type="title"/>
          </p:nvPr>
        </p:nvSpPr>
        <p:spPr>
          <a:xfrm>
            <a:off x="815298" y="580475"/>
            <a:ext cx="9349503" cy="1133421"/>
          </a:xfrm>
        </p:spPr>
        <p:txBody>
          <a:bodyPr>
            <a:normAutofit/>
          </a:bodyPr>
          <a:lstStyle/>
          <a:p>
            <a:r>
              <a:rPr lang="nl-NL">
                <a:latin typeface="Source Sans Pro"/>
                <a:ea typeface="Source Sans Pro"/>
              </a:rPr>
              <a:t>Verdere verloop</a:t>
            </a:r>
            <a:endParaRPr lang="nl-NL"/>
          </a:p>
        </p:txBody>
      </p:sp>
    </p:spTree>
    <p:extLst>
      <p:ext uri="{BB962C8B-B14F-4D97-AF65-F5344CB8AC3E}">
        <p14:creationId xmlns:p14="http://schemas.microsoft.com/office/powerpoint/2010/main" val="958934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F0016-57DC-4AE4-C267-C5EB77F83B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C564AE-B802-1963-8C45-68F4A135C40A}"/>
              </a:ext>
            </a:extLst>
          </p:cNvPr>
          <p:cNvSpPr>
            <a:spLocks noGrp="1"/>
          </p:cNvSpPr>
          <p:nvPr>
            <p:ph type="ctrTitle"/>
          </p:nvPr>
        </p:nvSpPr>
        <p:spPr>
          <a:xfrm>
            <a:off x="1359108" y="3273461"/>
            <a:ext cx="9473784" cy="695389"/>
          </a:xfrm>
        </p:spPr>
        <p:txBody>
          <a:bodyPr>
            <a:noAutofit/>
          </a:bodyPr>
          <a:lstStyle/>
          <a:p>
            <a:pPr algn="ctr"/>
            <a:r>
              <a:rPr lang="nl-NL">
                <a:latin typeface="Source Sans Pro Black"/>
                <a:ea typeface="Source Sans Pro Black"/>
              </a:rPr>
              <a:t>Planning </a:t>
            </a:r>
            <a:endParaRPr lang="nl-NL"/>
          </a:p>
        </p:txBody>
      </p:sp>
    </p:spTree>
    <p:extLst>
      <p:ext uri="{BB962C8B-B14F-4D97-AF65-F5344CB8AC3E}">
        <p14:creationId xmlns:p14="http://schemas.microsoft.com/office/powerpoint/2010/main" val="2313821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1CDB-EF31-09D2-DBF9-2FBC94D1E7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FC1431-D12C-1FE8-89AD-FEA7096E7E4E}"/>
              </a:ext>
            </a:extLst>
          </p:cNvPr>
          <p:cNvSpPr>
            <a:spLocks noGrp="1"/>
          </p:cNvSpPr>
          <p:nvPr>
            <p:ph type="ctrTitle"/>
          </p:nvPr>
        </p:nvSpPr>
        <p:spPr>
          <a:xfrm>
            <a:off x="1359108" y="3273461"/>
            <a:ext cx="9473784" cy="695389"/>
          </a:xfrm>
        </p:spPr>
        <p:txBody>
          <a:bodyPr>
            <a:noAutofit/>
          </a:bodyPr>
          <a:lstStyle/>
          <a:p>
            <a:pPr algn="ctr"/>
            <a:r>
              <a:rPr lang="nl-NL"/>
              <a:t>Blijf op de hoogte!</a:t>
            </a:r>
          </a:p>
        </p:txBody>
      </p:sp>
    </p:spTree>
    <p:extLst>
      <p:ext uri="{BB962C8B-B14F-4D97-AF65-F5344CB8AC3E}">
        <p14:creationId xmlns:p14="http://schemas.microsoft.com/office/powerpoint/2010/main" val="3455391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5">
            <a:extLst>
              <a:ext uri="{FF2B5EF4-FFF2-40B4-BE49-F238E27FC236}">
                <a16:creationId xmlns:a16="http://schemas.microsoft.com/office/drawing/2014/main" id="{C6A27803-D39B-832B-1EFF-A2865467004A}"/>
              </a:ext>
            </a:extLst>
          </p:cNvPr>
          <p:cNvSpPr/>
          <p:nvPr/>
        </p:nvSpPr>
        <p:spPr>
          <a:xfrm flipH="1">
            <a:off x="3847830" y="1892555"/>
            <a:ext cx="235124" cy="4305306"/>
          </a:xfrm>
          <a:custGeom>
            <a:avLst/>
            <a:gdLst/>
            <a:ahLst/>
            <a:cxnLst/>
            <a:rect l="l" t="t" r="r" b="b"/>
            <a:pathLst>
              <a:path h="2889250">
                <a:moveTo>
                  <a:pt x="0" y="0"/>
                </a:moveTo>
                <a:lnTo>
                  <a:pt x="0" y="2889135"/>
                </a:lnTo>
              </a:path>
            </a:pathLst>
          </a:custGeom>
          <a:ln w="12700">
            <a:solidFill>
              <a:srgbClr val="C7C8CA"/>
            </a:solidFill>
            <a:prstDash val="dash"/>
          </a:ln>
        </p:spPr>
        <p:txBody>
          <a:bodyPr wrap="square" lIns="0" tIns="0" rIns="0" bIns="0" rtlCol="0"/>
          <a:lstStyle/>
          <a:p>
            <a:endParaRPr/>
          </a:p>
        </p:txBody>
      </p:sp>
      <p:sp>
        <p:nvSpPr>
          <p:cNvPr id="4" name="Titel 3">
            <a:extLst>
              <a:ext uri="{FF2B5EF4-FFF2-40B4-BE49-F238E27FC236}">
                <a16:creationId xmlns:a16="http://schemas.microsoft.com/office/drawing/2014/main" id="{A612596E-458D-E6A8-C445-5DE6692F5C3E}"/>
              </a:ext>
            </a:extLst>
          </p:cNvPr>
          <p:cNvSpPr>
            <a:spLocks noGrp="1"/>
          </p:cNvSpPr>
          <p:nvPr>
            <p:ph type="title"/>
          </p:nvPr>
        </p:nvSpPr>
        <p:spPr>
          <a:xfrm>
            <a:off x="815298" y="580475"/>
            <a:ext cx="11620542" cy="907371"/>
          </a:xfrm>
        </p:spPr>
        <p:txBody>
          <a:bodyPr>
            <a:normAutofit/>
          </a:bodyPr>
          <a:lstStyle/>
          <a:p>
            <a:r>
              <a:rPr lang="nl-NL">
                <a:latin typeface="Source Sans Pro"/>
                <a:ea typeface="Source Sans Pro"/>
              </a:rPr>
              <a:t>Hoe blijf je op de hoogte van de werken?</a:t>
            </a:r>
          </a:p>
        </p:txBody>
      </p:sp>
      <p:sp>
        <p:nvSpPr>
          <p:cNvPr id="40" name="Tijdelijke aanduiding voor dianummer 1">
            <a:extLst>
              <a:ext uri="{FF2B5EF4-FFF2-40B4-BE49-F238E27FC236}">
                <a16:creationId xmlns:a16="http://schemas.microsoft.com/office/drawing/2014/main" id="{E214E448-566E-4F75-3FC8-FE9C5FA3C165}"/>
              </a:ext>
            </a:extLst>
          </p:cNvPr>
          <p:cNvSpPr>
            <a:spLocks noGrp="1"/>
          </p:cNvSpPr>
          <p:nvPr>
            <p:ph type="sldNum" sz="quarter" idx="4"/>
          </p:nvPr>
        </p:nvSpPr>
        <p:spPr>
          <a:xfrm>
            <a:off x="8610600" y="6356350"/>
            <a:ext cx="2743200" cy="365125"/>
          </a:xfrm>
        </p:spPr>
        <p:txBody>
          <a:bodyPr/>
          <a:lstStyle/>
          <a:p>
            <a:fld id="{77F5ABDD-BE9F-C94B-BD23-5C887EF8759F}" type="slidenum">
              <a:rPr lang="nl-BE" smtClean="0"/>
              <a:pPr/>
              <a:t>44</a:t>
            </a:fld>
            <a:endParaRPr lang="nl-BE"/>
          </a:p>
        </p:txBody>
      </p:sp>
      <p:sp>
        <p:nvSpPr>
          <p:cNvPr id="60" name="Tijdelijke aanduiding voor tekst 6">
            <a:extLst>
              <a:ext uri="{FF2B5EF4-FFF2-40B4-BE49-F238E27FC236}">
                <a16:creationId xmlns:a16="http://schemas.microsoft.com/office/drawing/2014/main" id="{3E7FE385-D44C-F436-CF51-43F5C177F2E2}"/>
              </a:ext>
            </a:extLst>
          </p:cNvPr>
          <p:cNvSpPr txBox="1">
            <a:spLocks/>
          </p:cNvSpPr>
          <p:nvPr/>
        </p:nvSpPr>
        <p:spPr>
          <a:xfrm>
            <a:off x="841807" y="4546155"/>
            <a:ext cx="3719482" cy="13091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a:latin typeface="Source Sans Pro"/>
                <a:ea typeface="Source Sans Pro"/>
              </a:rPr>
              <a:t>Bereikbaarheid oprit</a:t>
            </a:r>
          </a:p>
          <a:p>
            <a:r>
              <a:rPr lang="nl-BE" sz="1600">
                <a:latin typeface="Source Sans Pro"/>
                <a:ea typeface="Source Sans Pro"/>
              </a:rPr>
              <a:t>Afspraken ophaling huisvuil</a:t>
            </a:r>
          </a:p>
          <a:p>
            <a:r>
              <a:rPr lang="nl-BE" sz="1600">
                <a:latin typeface="Source Sans Pro"/>
                <a:ea typeface="Source Sans Pro"/>
              </a:rPr>
              <a:t>...</a:t>
            </a:r>
            <a:endParaRPr lang="nl-BE" sz="1600"/>
          </a:p>
          <a:p>
            <a:endParaRPr lang="nl-BE" sz="1600"/>
          </a:p>
        </p:txBody>
      </p:sp>
      <p:sp>
        <p:nvSpPr>
          <p:cNvPr id="62" name="Tekstvak 61">
            <a:extLst>
              <a:ext uri="{FF2B5EF4-FFF2-40B4-BE49-F238E27FC236}">
                <a16:creationId xmlns:a16="http://schemas.microsoft.com/office/drawing/2014/main" id="{DA341ED5-C041-5A43-E028-4851D314348C}"/>
              </a:ext>
            </a:extLst>
          </p:cNvPr>
          <p:cNvSpPr txBox="1"/>
          <p:nvPr/>
        </p:nvSpPr>
        <p:spPr>
          <a:xfrm>
            <a:off x="844007" y="3483051"/>
            <a:ext cx="2863358" cy="830997"/>
          </a:xfrm>
          <a:prstGeom prst="rect">
            <a:avLst/>
          </a:prstGeom>
          <a:noFill/>
        </p:spPr>
        <p:txBody>
          <a:bodyPr wrap="square" lIns="91440" tIns="45720" rIns="91440" bIns="45720" anchor="t">
            <a:spAutoFit/>
          </a:bodyPr>
          <a:lstStyle/>
          <a:p>
            <a:r>
              <a:rPr lang="nl-BE" sz="1600" b="1">
                <a:solidFill>
                  <a:srgbClr val="006290"/>
                </a:solidFill>
                <a:effectLst/>
                <a:latin typeface="Source Sans Pro"/>
                <a:ea typeface="Source Sans Pro"/>
              </a:rPr>
              <a:t>Via de aannemer ontvangt u de planning op korte termijn via een brief in de brievenbus</a:t>
            </a:r>
          </a:p>
        </p:txBody>
      </p:sp>
      <p:sp>
        <p:nvSpPr>
          <p:cNvPr id="63" name="Tekstvak 62">
            <a:extLst>
              <a:ext uri="{FF2B5EF4-FFF2-40B4-BE49-F238E27FC236}">
                <a16:creationId xmlns:a16="http://schemas.microsoft.com/office/drawing/2014/main" id="{7F8F8656-9D4B-6222-2A64-E1D205DEA78B}"/>
              </a:ext>
            </a:extLst>
          </p:cNvPr>
          <p:cNvSpPr txBox="1"/>
          <p:nvPr/>
        </p:nvSpPr>
        <p:spPr>
          <a:xfrm>
            <a:off x="4407691" y="3483051"/>
            <a:ext cx="2293536" cy="830997"/>
          </a:xfrm>
          <a:prstGeom prst="rect">
            <a:avLst/>
          </a:prstGeom>
          <a:noFill/>
        </p:spPr>
        <p:txBody>
          <a:bodyPr wrap="square">
            <a:spAutoFit/>
          </a:bodyPr>
          <a:lstStyle/>
          <a:p>
            <a:r>
              <a:rPr lang="nl-BE" sz="1600" b="1">
                <a:solidFill>
                  <a:srgbClr val="006290"/>
                </a:solidFill>
                <a:latin typeface="Source Sans Pro" panose="020B0503030403020204" pitchFamily="34" charset="77"/>
              </a:rPr>
              <a:t>Via Aquafin ontvangt u algemene info over de werken</a:t>
            </a:r>
          </a:p>
        </p:txBody>
      </p:sp>
      <p:sp>
        <p:nvSpPr>
          <p:cNvPr id="78" name="Tijdelijke aanduiding voor tekst 6">
            <a:extLst>
              <a:ext uri="{FF2B5EF4-FFF2-40B4-BE49-F238E27FC236}">
                <a16:creationId xmlns:a16="http://schemas.microsoft.com/office/drawing/2014/main" id="{C95B7AA9-0706-E311-05F3-B3355E6D1D3D}"/>
              </a:ext>
            </a:extLst>
          </p:cNvPr>
          <p:cNvSpPr txBox="1">
            <a:spLocks/>
          </p:cNvSpPr>
          <p:nvPr/>
        </p:nvSpPr>
        <p:spPr>
          <a:xfrm>
            <a:off x="4493233" y="4546155"/>
            <a:ext cx="3119705" cy="1359779"/>
          </a:xfrm>
          <a:prstGeom prst="rect">
            <a:avLst/>
          </a:prstGeom>
        </p:spPr>
        <p:txBody>
          <a:bodyPr anchor="t"/>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a:t>Via een infobrief</a:t>
            </a:r>
          </a:p>
          <a:p>
            <a:r>
              <a:rPr lang="nl-BE" sz="1600"/>
              <a:t>Via de website </a:t>
            </a:r>
            <a:r>
              <a:rPr lang="nl-BE" sz="1600" u="sng">
                <a:uFill>
                  <a:solidFill>
                    <a:srgbClr val="1A9DD8"/>
                  </a:solidFill>
                </a:uFill>
              </a:rPr>
              <a:t>www.aquafin.be</a:t>
            </a:r>
            <a:r>
              <a:rPr lang="nl-BE" sz="1600">
                <a:uFill>
                  <a:solidFill>
                    <a:srgbClr val="1A9DD8"/>
                  </a:solidFill>
                </a:uFill>
              </a:rPr>
              <a:t> </a:t>
            </a:r>
            <a:r>
              <a:rPr lang="nl-BE" sz="1600"/>
              <a:t>&gt; rioleringswerken in jouw buurt</a:t>
            </a:r>
          </a:p>
          <a:p>
            <a:r>
              <a:rPr lang="nl-BE" sz="1600"/>
              <a:t>Via de digitale nieuwsbrief</a:t>
            </a:r>
          </a:p>
          <a:p>
            <a:endParaRPr lang="nl-BE" sz="1600"/>
          </a:p>
        </p:txBody>
      </p:sp>
      <p:grpSp>
        <p:nvGrpSpPr>
          <p:cNvPr id="5" name="Groep 4">
            <a:extLst>
              <a:ext uri="{FF2B5EF4-FFF2-40B4-BE49-F238E27FC236}">
                <a16:creationId xmlns:a16="http://schemas.microsoft.com/office/drawing/2014/main" id="{460BF837-2A49-C389-680F-FB24C052CE1C}"/>
              </a:ext>
            </a:extLst>
          </p:cNvPr>
          <p:cNvGrpSpPr/>
          <p:nvPr/>
        </p:nvGrpSpPr>
        <p:grpSpPr>
          <a:xfrm>
            <a:off x="4862710" y="1661541"/>
            <a:ext cx="1820417" cy="1779138"/>
            <a:chOff x="722228" y="3440260"/>
            <a:chExt cx="1344186" cy="1313706"/>
          </a:xfrm>
        </p:grpSpPr>
        <p:sp>
          <p:nvSpPr>
            <p:cNvPr id="47" name="Ovaal 46">
              <a:extLst>
                <a:ext uri="{FF2B5EF4-FFF2-40B4-BE49-F238E27FC236}">
                  <a16:creationId xmlns:a16="http://schemas.microsoft.com/office/drawing/2014/main" id="{4058493D-202D-377D-A1F4-F342F94C09E0}"/>
                </a:ext>
              </a:extLst>
            </p:cNvPr>
            <p:cNvSpPr/>
            <p:nvPr/>
          </p:nvSpPr>
          <p:spPr>
            <a:xfrm>
              <a:off x="911225" y="3681236"/>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Tijdelijke aanduiding voor afbeelding 138">
              <a:extLst>
                <a:ext uri="{FF2B5EF4-FFF2-40B4-BE49-F238E27FC236}">
                  <a16:creationId xmlns:a16="http://schemas.microsoft.com/office/drawing/2014/main" id="{BA8DB5E0-9164-C92C-E789-DD167D3B12A2}"/>
                </a:ext>
              </a:extLst>
            </p:cNvPr>
            <p:cNvPicPr>
              <a:picLocks noChangeAspect="1"/>
            </p:cNvPicPr>
            <p:nvPr/>
          </p:nvPicPr>
          <p:blipFill>
            <a:blip r:embed="rId3">
              <a:extLst>
                <a:ext uri="{96DAC541-7B7A-43D3-8B79-37D633B846F1}">
                  <asvg:svgBlip xmlns:asvg="http://schemas.microsoft.com/office/drawing/2016/SVG/main" r:embed="rId4"/>
                </a:ext>
              </a:extLst>
            </a:blip>
            <a:srcRect t="1182" b="1182"/>
            <a:stretch>
              <a:fillRect/>
            </a:stretch>
          </p:blipFill>
          <p:spPr>
            <a:xfrm>
              <a:off x="722228" y="3440260"/>
              <a:ext cx="1344186" cy="1313706"/>
            </a:xfrm>
            <a:prstGeom prst="rect">
              <a:avLst/>
            </a:prstGeom>
          </p:spPr>
        </p:pic>
      </p:grpSp>
      <p:grpSp>
        <p:nvGrpSpPr>
          <p:cNvPr id="2" name="Groep 1">
            <a:extLst>
              <a:ext uri="{FF2B5EF4-FFF2-40B4-BE49-F238E27FC236}">
                <a16:creationId xmlns:a16="http://schemas.microsoft.com/office/drawing/2014/main" id="{DF65464C-7079-55F6-7F62-A7BF21D4DB70}"/>
              </a:ext>
            </a:extLst>
          </p:cNvPr>
          <p:cNvGrpSpPr/>
          <p:nvPr/>
        </p:nvGrpSpPr>
        <p:grpSpPr>
          <a:xfrm>
            <a:off x="1472873" y="2004538"/>
            <a:ext cx="1236634" cy="1213031"/>
            <a:chOff x="911225" y="1402072"/>
            <a:chExt cx="913124" cy="895696"/>
          </a:xfrm>
        </p:grpSpPr>
        <p:sp>
          <p:nvSpPr>
            <p:cNvPr id="46" name="Ovaal 45">
              <a:extLst>
                <a:ext uri="{FF2B5EF4-FFF2-40B4-BE49-F238E27FC236}">
                  <a16:creationId xmlns:a16="http://schemas.microsoft.com/office/drawing/2014/main" id="{C2E1CDD9-4296-DEAE-D27A-049E06F1D411}"/>
                </a:ext>
              </a:extLst>
            </p:cNvPr>
            <p:cNvSpPr/>
            <p:nvPr/>
          </p:nvSpPr>
          <p:spPr>
            <a:xfrm>
              <a:off x="911225" y="1402072"/>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0A38CD4-BFD0-97FC-6606-5E3B99BC0258}"/>
                </a:ext>
              </a:extLst>
            </p:cNvPr>
            <p:cNvPicPr>
              <a:picLocks noChangeAspect="1"/>
            </p:cNvPicPr>
            <p:nvPr/>
          </p:nvPicPr>
          <p:blipFill>
            <a:blip r:embed="rId5"/>
            <a:stretch>
              <a:fillRect/>
            </a:stretch>
          </p:blipFill>
          <p:spPr>
            <a:xfrm>
              <a:off x="1208829" y="1559401"/>
              <a:ext cx="219965" cy="573354"/>
            </a:xfrm>
            <a:prstGeom prst="rect">
              <a:avLst/>
            </a:prstGeom>
          </p:spPr>
        </p:pic>
        <p:pic>
          <p:nvPicPr>
            <p:cNvPr id="9" name="Afbeelding 8">
              <a:extLst>
                <a:ext uri="{FF2B5EF4-FFF2-40B4-BE49-F238E27FC236}">
                  <a16:creationId xmlns:a16="http://schemas.microsoft.com/office/drawing/2014/main" id="{F16E0977-FEEF-556D-5F61-7F1A3CAB7E82}"/>
                </a:ext>
              </a:extLst>
            </p:cNvPr>
            <p:cNvPicPr>
              <a:picLocks noChangeAspect="1"/>
            </p:cNvPicPr>
            <p:nvPr/>
          </p:nvPicPr>
          <p:blipFill>
            <a:blip r:embed="rId6"/>
            <a:stretch>
              <a:fillRect/>
            </a:stretch>
          </p:blipFill>
          <p:spPr>
            <a:xfrm>
              <a:off x="1298886" y="1746024"/>
              <a:ext cx="371003" cy="428482"/>
            </a:xfrm>
            <a:prstGeom prst="rect">
              <a:avLst/>
            </a:prstGeom>
          </p:spPr>
        </p:pic>
      </p:grpSp>
      <p:sp>
        <p:nvSpPr>
          <p:cNvPr id="11" name="Tekstvak 10">
            <a:extLst>
              <a:ext uri="{FF2B5EF4-FFF2-40B4-BE49-F238E27FC236}">
                <a16:creationId xmlns:a16="http://schemas.microsoft.com/office/drawing/2014/main" id="{1EA56246-FEB4-1A00-3BBE-EAC71D96E33F}"/>
              </a:ext>
            </a:extLst>
          </p:cNvPr>
          <p:cNvSpPr txBox="1"/>
          <p:nvPr/>
        </p:nvSpPr>
        <p:spPr>
          <a:xfrm>
            <a:off x="8078407" y="3483051"/>
            <a:ext cx="3269586" cy="830997"/>
          </a:xfrm>
          <a:prstGeom prst="rect">
            <a:avLst/>
          </a:prstGeom>
          <a:noFill/>
        </p:spPr>
        <p:txBody>
          <a:bodyPr wrap="square">
            <a:spAutoFit/>
          </a:bodyPr>
          <a:lstStyle/>
          <a:p>
            <a:r>
              <a:rPr lang="nl-BE" sz="1600" b="1">
                <a:solidFill>
                  <a:srgbClr val="006290"/>
                </a:solidFill>
                <a:effectLst/>
                <a:latin typeface="Source Sans Pro" panose="020B0503030403020204" pitchFamily="34" charset="77"/>
              </a:rPr>
              <a:t>U kan een lokale afgevaardigde aanwijzen om deel te nemen aan de werfvergadering</a:t>
            </a:r>
          </a:p>
        </p:txBody>
      </p:sp>
      <p:sp>
        <p:nvSpPr>
          <p:cNvPr id="12" name="Tijdelijke aanduiding voor tekst 6">
            <a:extLst>
              <a:ext uri="{FF2B5EF4-FFF2-40B4-BE49-F238E27FC236}">
                <a16:creationId xmlns:a16="http://schemas.microsoft.com/office/drawing/2014/main" id="{47D1DD8F-D06D-F5A2-79CC-14EC7AB18213}"/>
              </a:ext>
            </a:extLst>
          </p:cNvPr>
          <p:cNvSpPr txBox="1">
            <a:spLocks/>
          </p:cNvSpPr>
          <p:nvPr/>
        </p:nvSpPr>
        <p:spPr>
          <a:xfrm>
            <a:off x="8007158" y="4546155"/>
            <a:ext cx="3370888" cy="1715251"/>
          </a:xfrm>
          <a:prstGeom prst="rect">
            <a:avLst/>
          </a:prstGeom>
        </p:spPr>
        <p:txBody>
          <a:bodyPr anchor="t"/>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a:t>Een handelaar, buurtbewoner of lid van vereniging</a:t>
            </a:r>
          </a:p>
          <a:p>
            <a:r>
              <a:rPr lang="nl-BE" sz="1600"/>
              <a:t>Deze persoon bundelt de vragen uit de buurt en koppelt het antwoord van de werfleider terug </a:t>
            </a:r>
          </a:p>
        </p:txBody>
      </p:sp>
      <p:grpSp>
        <p:nvGrpSpPr>
          <p:cNvPr id="50" name="Groep 49">
            <a:extLst>
              <a:ext uri="{FF2B5EF4-FFF2-40B4-BE49-F238E27FC236}">
                <a16:creationId xmlns:a16="http://schemas.microsoft.com/office/drawing/2014/main" id="{7F918E92-4E1A-0EAB-F6DC-EE62FC00DDAF}"/>
              </a:ext>
            </a:extLst>
          </p:cNvPr>
          <p:cNvGrpSpPr/>
          <p:nvPr/>
        </p:nvGrpSpPr>
        <p:grpSpPr>
          <a:xfrm>
            <a:off x="8759773" y="1944594"/>
            <a:ext cx="1236634" cy="1213031"/>
            <a:chOff x="8759773" y="1791477"/>
            <a:chExt cx="913124" cy="895696"/>
          </a:xfrm>
        </p:grpSpPr>
        <p:sp>
          <p:nvSpPr>
            <p:cNvPr id="10" name="Ovaal 9">
              <a:extLst>
                <a:ext uri="{FF2B5EF4-FFF2-40B4-BE49-F238E27FC236}">
                  <a16:creationId xmlns:a16="http://schemas.microsoft.com/office/drawing/2014/main" id="{66CCD3A9-C143-5F9D-E839-F6D24ED7DEF7}"/>
                </a:ext>
              </a:extLst>
            </p:cNvPr>
            <p:cNvSpPr/>
            <p:nvPr/>
          </p:nvSpPr>
          <p:spPr>
            <a:xfrm>
              <a:off x="8759773" y="1791477"/>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1" name="Groep 40">
              <a:extLst>
                <a:ext uri="{FF2B5EF4-FFF2-40B4-BE49-F238E27FC236}">
                  <a16:creationId xmlns:a16="http://schemas.microsoft.com/office/drawing/2014/main" id="{1D96F4E3-E2F0-0CE4-CA42-5B1D564F5E0B}"/>
                </a:ext>
              </a:extLst>
            </p:cNvPr>
            <p:cNvGrpSpPr/>
            <p:nvPr/>
          </p:nvGrpSpPr>
          <p:grpSpPr>
            <a:xfrm>
              <a:off x="8888207" y="2072800"/>
              <a:ext cx="656240" cy="346794"/>
              <a:chOff x="6241913" y="1569441"/>
              <a:chExt cx="964904" cy="509909"/>
            </a:xfrm>
          </p:grpSpPr>
          <p:grpSp>
            <p:nvGrpSpPr>
              <p:cNvPr id="38" name="Groep 37">
                <a:extLst>
                  <a:ext uri="{FF2B5EF4-FFF2-40B4-BE49-F238E27FC236}">
                    <a16:creationId xmlns:a16="http://schemas.microsoft.com/office/drawing/2014/main" id="{342482A6-C525-1314-4311-3ACBF88D3969}"/>
                  </a:ext>
                </a:extLst>
              </p:cNvPr>
              <p:cNvGrpSpPr/>
              <p:nvPr/>
            </p:nvGrpSpPr>
            <p:grpSpPr>
              <a:xfrm>
                <a:off x="6241913" y="1569441"/>
                <a:ext cx="544508" cy="375878"/>
                <a:chOff x="9366778" y="694944"/>
                <a:chExt cx="810494" cy="559490"/>
              </a:xfrm>
            </p:grpSpPr>
            <p:sp>
              <p:nvSpPr>
                <p:cNvPr id="28" name="Rechthoek 27">
                  <a:extLst>
                    <a:ext uri="{FF2B5EF4-FFF2-40B4-BE49-F238E27FC236}">
                      <a16:creationId xmlns:a16="http://schemas.microsoft.com/office/drawing/2014/main" id="{173D44D2-5B38-4C13-D95D-8CAC26080997}"/>
                    </a:ext>
                  </a:extLst>
                </p:cNvPr>
                <p:cNvSpPr/>
                <p:nvPr/>
              </p:nvSpPr>
              <p:spPr>
                <a:xfrm>
                  <a:off x="9366778" y="694944"/>
                  <a:ext cx="810494" cy="493776"/>
                </a:xfrm>
                <a:prstGeom prst="rect">
                  <a:avLst/>
                </a:prstGeom>
                <a:solidFill>
                  <a:srgbClr val="1A9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Ovaal 28">
                  <a:extLst>
                    <a:ext uri="{FF2B5EF4-FFF2-40B4-BE49-F238E27FC236}">
                      <a16:creationId xmlns:a16="http://schemas.microsoft.com/office/drawing/2014/main" id="{7D417CE0-72A0-C4B1-3FD2-441AC03FACCC}"/>
                    </a:ext>
                  </a:extLst>
                </p:cNvPr>
                <p:cNvSpPr/>
                <p:nvPr/>
              </p:nvSpPr>
              <p:spPr>
                <a:xfrm>
                  <a:off x="9543029" y="902216"/>
                  <a:ext cx="118872" cy="1188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Ovaal 29">
                  <a:extLst>
                    <a:ext uri="{FF2B5EF4-FFF2-40B4-BE49-F238E27FC236}">
                      <a16:creationId xmlns:a16="http://schemas.microsoft.com/office/drawing/2014/main" id="{50FDAA6F-2D7D-3715-AB1E-A52EE9723046}"/>
                    </a:ext>
                  </a:extLst>
                </p:cNvPr>
                <p:cNvSpPr/>
                <p:nvPr/>
              </p:nvSpPr>
              <p:spPr>
                <a:xfrm>
                  <a:off x="9713511" y="902216"/>
                  <a:ext cx="118872" cy="1188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Ovaal 30">
                  <a:extLst>
                    <a:ext uri="{FF2B5EF4-FFF2-40B4-BE49-F238E27FC236}">
                      <a16:creationId xmlns:a16="http://schemas.microsoft.com/office/drawing/2014/main" id="{1363B4A9-77EB-C919-1461-D11A85327494}"/>
                    </a:ext>
                  </a:extLst>
                </p:cNvPr>
                <p:cNvSpPr/>
                <p:nvPr/>
              </p:nvSpPr>
              <p:spPr>
                <a:xfrm>
                  <a:off x="9873660" y="902216"/>
                  <a:ext cx="118872" cy="1188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Rechthoekige driehoek 31">
                  <a:extLst>
                    <a:ext uri="{FF2B5EF4-FFF2-40B4-BE49-F238E27FC236}">
                      <a16:creationId xmlns:a16="http://schemas.microsoft.com/office/drawing/2014/main" id="{FCEB4870-3F78-72AB-FA2F-952020ED15EF}"/>
                    </a:ext>
                  </a:extLst>
                </p:cNvPr>
                <p:cNvSpPr/>
                <p:nvPr/>
              </p:nvSpPr>
              <p:spPr>
                <a:xfrm rot="2089919" flipH="1">
                  <a:off x="9624774" y="1094285"/>
                  <a:ext cx="233765" cy="160149"/>
                </a:xfrm>
                <a:prstGeom prst="rtTriangle">
                  <a:avLst/>
                </a:prstGeom>
                <a:solidFill>
                  <a:srgbClr val="1A9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39" name="Groep 38">
                <a:extLst>
                  <a:ext uri="{FF2B5EF4-FFF2-40B4-BE49-F238E27FC236}">
                    <a16:creationId xmlns:a16="http://schemas.microsoft.com/office/drawing/2014/main" id="{9427E9B8-AB99-52B0-1B17-DBDD8685704A}"/>
                  </a:ext>
                </a:extLst>
              </p:cNvPr>
              <p:cNvGrpSpPr/>
              <p:nvPr/>
            </p:nvGrpSpPr>
            <p:grpSpPr>
              <a:xfrm>
                <a:off x="6662309" y="1713883"/>
                <a:ext cx="544508" cy="365467"/>
                <a:chOff x="10544649" y="710442"/>
                <a:chExt cx="810494" cy="543993"/>
              </a:xfrm>
            </p:grpSpPr>
            <p:sp>
              <p:nvSpPr>
                <p:cNvPr id="33" name="Rechthoek 32">
                  <a:extLst>
                    <a:ext uri="{FF2B5EF4-FFF2-40B4-BE49-F238E27FC236}">
                      <a16:creationId xmlns:a16="http://schemas.microsoft.com/office/drawing/2014/main" id="{910006B9-ADA8-735D-8BA7-9CA9DD085253}"/>
                    </a:ext>
                  </a:extLst>
                </p:cNvPr>
                <p:cNvSpPr/>
                <p:nvPr/>
              </p:nvSpPr>
              <p:spPr>
                <a:xfrm>
                  <a:off x="10544649" y="710442"/>
                  <a:ext cx="810494" cy="493776"/>
                </a:xfrm>
                <a:prstGeom prst="rect">
                  <a:avLst/>
                </a:prstGeom>
                <a:solidFill>
                  <a:srgbClr val="C2BD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Ovaal 33">
                  <a:extLst>
                    <a:ext uri="{FF2B5EF4-FFF2-40B4-BE49-F238E27FC236}">
                      <a16:creationId xmlns:a16="http://schemas.microsoft.com/office/drawing/2014/main" id="{93FBB727-DC85-08D4-0EB3-C3AFB8FCFD5F}"/>
                    </a:ext>
                  </a:extLst>
                </p:cNvPr>
                <p:cNvSpPr/>
                <p:nvPr/>
              </p:nvSpPr>
              <p:spPr>
                <a:xfrm>
                  <a:off x="10720900" y="917714"/>
                  <a:ext cx="118872" cy="1188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Ovaal 34">
                  <a:extLst>
                    <a:ext uri="{FF2B5EF4-FFF2-40B4-BE49-F238E27FC236}">
                      <a16:creationId xmlns:a16="http://schemas.microsoft.com/office/drawing/2014/main" id="{BEE518FA-99CF-6C17-CCD5-7068B3D5DAC3}"/>
                    </a:ext>
                  </a:extLst>
                </p:cNvPr>
                <p:cNvSpPr/>
                <p:nvPr/>
              </p:nvSpPr>
              <p:spPr>
                <a:xfrm>
                  <a:off x="10891382" y="917714"/>
                  <a:ext cx="118872" cy="1188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Ovaal 35">
                  <a:extLst>
                    <a:ext uri="{FF2B5EF4-FFF2-40B4-BE49-F238E27FC236}">
                      <a16:creationId xmlns:a16="http://schemas.microsoft.com/office/drawing/2014/main" id="{A2E4F994-FEB4-664D-DAF9-0EDFF3AE547C}"/>
                    </a:ext>
                  </a:extLst>
                </p:cNvPr>
                <p:cNvSpPr/>
                <p:nvPr/>
              </p:nvSpPr>
              <p:spPr>
                <a:xfrm>
                  <a:off x="11051531" y="917714"/>
                  <a:ext cx="118872" cy="1188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ige driehoek 36">
                  <a:extLst>
                    <a:ext uri="{FF2B5EF4-FFF2-40B4-BE49-F238E27FC236}">
                      <a16:creationId xmlns:a16="http://schemas.microsoft.com/office/drawing/2014/main" id="{24FD81A4-11CF-84FF-C5D3-EC2359A94298}"/>
                    </a:ext>
                  </a:extLst>
                </p:cNvPr>
                <p:cNvSpPr/>
                <p:nvPr/>
              </p:nvSpPr>
              <p:spPr>
                <a:xfrm rot="19510081">
                  <a:off x="10655167" y="1094286"/>
                  <a:ext cx="233765" cy="160149"/>
                </a:xfrm>
                <a:prstGeom prst="rtTriangle">
                  <a:avLst/>
                </a:prstGeom>
                <a:solidFill>
                  <a:srgbClr val="C2BD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sp>
        <p:nvSpPr>
          <p:cNvPr id="52" name="object 5">
            <a:extLst>
              <a:ext uri="{FF2B5EF4-FFF2-40B4-BE49-F238E27FC236}">
                <a16:creationId xmlns:a16="http://schemas.microsoft.com/office/drawing/2014/main" id="{A755B01C-BB1A-FFD2-62FD-00E126B011D0}"/>
              </a:ext>
            </a:extLst>
          </p:cNvPr>
          <p:cNvSpPr/>
          <p:nvPr/>
        </p:nvSpPr>
        <p:spPr>
          <a:xfrm flipH="1">
            <a:off x="7548376" y="1892555"/>
            <a:ext cx="235124" cy="4305306"/>
          </a:xfrm>
          <a:custGeom>
            <a:avLst/>
            <a:gdLst/>
            <a:ahLst/>
            <a:cxnLst/>
            <a:rect l="l" t="t" r="r" b="b"/>
            <a:pathLst>
              <a:path h="2889250">
                <a:moveTo>
                  <a:pt x="0" y="0"/>
                </a:moveTo>
                <a:lnTo>
                  <a:pt x="0" y="2889135"/>
                </a:lnTo>
              </a:path>
            </a:pathLst>
          </a:custGeom>
          <a:ln w="12700">
            <a:solidFill>
              <a:srgbClr val="C7C8CA"/>
            </a:solidFill>
            <a:prstDash val="dash"/>
          </a:ln>
        </p:spPr>
        <p:txBody>
          <a:bodyPr wrap="square" lIns="0" tIns="0" rIns="0" bIns="0" rtlCol="0"/>
          <a:lstStyle/>
          <a:p>
            <a:endParaRPr/>
          </a:p>
        </p:txBody>
      </p:sp>
      <p:grpSp>
        <p:nvGrpSpPr>
          <p:cNvPr id="53" name="Groep 52">
            <a:extLst>
              <a:ext uri="{FF2B5EF4-FFF2-40B4-BE49-F238E27FC236}">
                <a16:creationId xmlns:a16="http://schemas.microsoft.com/office/drawing/2014/main" id="{F635C092-4EF7-6BF4-9BD8-DF31C20BAF90}"/>
              </a:ext>
            </a:extLst>
          </p:cNvPr>
          <p:cNvGrpSpPr/>
          <p:nvPr/>
        </p:nvGrpSpPr>
        <p:grpSpPr>
          <a:xfrm>
            <a:off x="1387036" y="2030358"/>
            <a:ext cx="420311" cy="342083"/>
            <a:chOff x="9189720" y="5074920"/>
            <a:chExt cx="468007" cy="380901"/>
          </a:xfrm>
        </p:grpSpPr>
        <p:sp>
          <p:nvSpPr>
            <p:cNvPr id="54" name="Ovaal 53">
              <a:extLst>
                <a:ext uri="{FF2B5EF4-FFF2-40B4-BE49-F238E27FC236}">
                  <a16:creationId xmlns:a16="http://schemas.microsoft.com/office/drawing/2014/main" id="{B93AE3C8-92D8-4367-6F37-921D9E0F8345}"/>
                </a:ext>
              </a:extLst>
            </p:cNvPr>
            <p:cNvSpPr/>
            <p:nvPr/>
          </p:nvSpPr>
          <p:spPr>
            <a:xfrm>
              <a:off x="9189720" y="5074920"/>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5" name="Tekstvak 54">
              <a:extLst>
                <a:ext uri="{FF2B5EF4-FFF2-40B4-BE49-F238E27FC236}">
                  <a16:creationId xmlns:a16="http://schemas.microsoft.com/office/drawing/2014/main" id="{3B2A54C7-9805-3267-8CDD-AFA52AB16CFD}"/>
                </a:ext>
              </a:extLst>
            </p:cNvPr>
            <p:cNvSpPr txBox="1"/>
            <p:nvPr/>
          </p:nvSpPr>
          <p:spPr>
            <a:xfrm>
              <a:off x="9227999" y="5078849"/>
              <a:ext cx="429728" cy="376972"/>
            </a:xfrm>
            <a:prstGeom prst="rect">
              <a:avLst/>
            </a:prstGeom>
            <a:noFill/>
          </p:spPr>
          <p:txBody>
            <a:bodyPr wrap="square" rtlCol="0">
              <a:spAutoFit/>
            </a:bodyPr>
            <a:lstStyle/>
            <a:p>
              <a:r>
                <a:rPr lang="nl-BE" sz="1600" b="1">
                  <a:solidFill>
                    <a:schemeClr val="bg1"/>
                  </a:solidFill>
                  <a:latin typeface="Source Sans Pro" panose="020B0503030403020204" pitchFamily="34" charset="0"/>
                </a:rPr>
                <a:t>1</a:t>
              </a:r>
            </a:p>
          </p:txBody>
        </p:sp>
      </p:grpSp>
      <p:grpSp>
        <p:nvGrpSpPr>
          <p:cNvPr id="56" name="Groep 55">
            <a:extLst>
              <a:ext uri="{FF2B5EF4-FFF2-40B4-BE49-F238E27FC236}">
                <a16:creationId xmlns:a16="http://schemas.microsoft.com/office/drawing/2014/main" id="{28AC280B-8246-DE42-7A49-6312507F077C}"/>
              </a:ext>
            </a:extLst>
          </p:cNvPr>
          <p:cNvGrpSpPr/>
          <p:nvPr/>
        </p:nvGrpSpPr>
        <p:grpSpPr>
          <a:xfrm>
            <a:off x="5040075" y="1994349"/>
            <a:ext cx="413477" cy="355192"/>
            <a:chOff x="9241155" y="1800225"/>
            <a:chExt cx="460397" cy="395498"/>
          </a:xfrm>
        </p:grpSpPr>
        <p:sp>
          <p:nvSpPr>
            <p:cNvPr id="57" name="Ovaal 56">
              <a:extLst>
                <a:ext uri="{FF2B5EF4-FFF2-40B4-BE49-F238E27FC236}">
                  <a16:creationId xmlns:a16="http://schemas.microsoft.com/office/drawing/2014/main" id="{0CC6B05A-ACB4-788B-F2B3-28B4440D915C}"/>
                </a:ext>
              </a:extLst>
            </p:cNvPr>
            <p:cNvSpPr/>
            <p:nvPr/>
          </p:nvSpPr>
          <p:spPr>
            <a:xfrm>
              <a:off x="9241155"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8" name="Tekstvak 57">
              <a:extLst>
                <a:ext uri="{FF2B5EF4-FFF2-40B4-BE49-F238E27FC236}">
                  <a16:creationId xmlns:a16="http://schemas.microsoft.com/office/drawing/2014/main" id="{51000607-6C50-BD80-8E33-79FB5599D000}"/>
                </a:ext>
              </a:extLst>
            </p:cNvPr>
            <p:cNvSpPr txBox="1"/>
            <p:nvPr/>
          </p:nvSpPr>
          <p:spPr>
            <a:xfrm>
              <a:off x="9271823" y="1818751"/>
              <a:ext cx="429729" cy="376972"/>
            </a:xfrm>
            <a:prstGeom prst="rect">
              <a:avLst/>
            </a:prstGeom>
            <a:noFill/>
          </p:spPr>
          <p:txBody>
            <a:bodyPr wrap="square" rtlCol="0">
              <a:spAutoFit/>
            </a:bodyPr>
            <a:lstStyle/>
            <a:p>
              <a:r>
                <a:rPr lang="nl-BE" sz="1600" b="1">
                  <a:solidFill>
                    <a:schemeClr val="bg1"/>
                  </a:solidFill>
                  <a:latin typeface="Source Sans Pro" panose="020B0503030403020204" pitchFamily="34" charset="0"/>
                </a:rPr>
                <a:t>2</a:t>
              </a:r>
            </a:p>
          </p:txBody>
        </p:sp>
      </p:grpSp>
      <p:grpSp>
        <p:nvGrpSpPr>
          <p:cNvPr id="59" name="Groep 58">
            <a:extLst>
              <a:ext uri="{FF2B5EF4-FFF2-40B4-BE49-F238E27FC236}">
                <a16:creationId xmlns:a16="http://schemas.microsoft.com/office/drawing/2014/main" id="{E1F4CAC2-196D-8294-95FF-14338D505D13}"/>
              </a:ext>
            </a:extLst>
          </p:cNvPr>
          <p:cNvGrpSpPr/>
          <p:nvPr/>
        </p:nvGrpSpPr>
        <p:grpSpPr>
          <a:xfrm>
            <a:off x="8660980" y="1949884"/>
            <a:ext cx="417033" cy="353007"/>
            <a:chOff x="9909810" y="1800225"/>
            <a:chExt cx="464357" cy="393066"/>
          </a:xfrm>
        </p:grpSpPr>
        <p:sp>
          <p:nvSpPr>
            <p:cNvPr id="61" name="Ovaal 60">
              <a:extLst>
                <a:ext uri="{FF2B5EF4-FFF2-40B4-BE49-F238E27FC236}">
                  <a16:creationId xmlns:a16="http://schemas.microsoft.com/office/drawing/2014/main" id="{BE23ADFF-65A4-318E-B5B6-DFB3E6E8C89A}"/>
                </a:ext>
              </a:extLst>
            </p:cNvPr>
            <p:cNvSpPr/>
            <p:nvPr/>
          </p:nvSpPr>
          <p:spPr>
            <a:xfrm>
              <a:off x="9909810" y="1800225"/>
              <a:ext cx="377190" cy="377190"/>
            </a:xfrm>
            <a:prstGeom prst="ellipse">
              <a:avLst/>
            </a:prstGeom>
            <a:solidFill>
              <a:srgbClr val="006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4" name="Tekstvak 63">
              <a:extLst>
                <a:ext uri="{FF2B5EF4-FFF2-40B4-BE49-F238E27FC236}">
                  <a16:creationId xmlns:a16="http://schemas.microsoft.com/office/drawing/2014/main" id="{CA09EC2C-BC83-3E9E-EFB8-59E11753BEE0}"/>
                </a:ext>
              </a:extLst>
            </p:cNvPr>
            <p:cNvSpPr txBox="1"/>
            <p:nvPr/>
          </p:nvSpPr>
          <p:spPr>
            <a:xfrm>
              <a:off x="9944439" y="1816318"/>
              <a:ext cx="429728" cy="376973"/>
            </a:xfrm>
            <a:prstGeom prst="rect">
              <a:avLst/>
            </a:prstGeom>
            <a:noFill/>
          </p:spPr>
          <p:txBody>
            <a:bodyPr wrap="square" rtlCol="0">
              <a:spAutoFit/>
            </a:bodyPr>
            <a:lstStyle/>
            <a:p>
              <a:r>
                <a:rPr lang="nl-BE" sz="1600" b="1">
                  <a:solidFill>
                    <a:schemeClr val="bg1"/>
                  </a:solidFill>
                  <a:latin typeface="Source Sans Pro" panose="020B0503030403020204" pitchFamily="34" charset="0"/>
                </a:rPr>
                <a:t>3</a:t>
              </a:r>
            </a:p>
          </p:txBody>
        </p:sp>
      </p:grpSp>
    </p:spTree>
    <p:extLst>
      <p:ext uri="{BB962C8B-B14F-4D97-AF65-F5344CB8AC3E}">
        <p14:creationId xmlns:p14="http://schemas.microsoft.com/office/powerpoint/2010/main" val="1485896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21605F7D-A98D-6CC7-AC5C-A35C7B591D39}"/>
              </a:ext>
            </a:extLst>
          </p:cNvPr>
          <p:cNvSpPr/>
          <p:nvPr/>
        </p:nvSpPr>
        <p:spPr>
          <a:xfrm>
            <a:off x="948114" y="5017278"/>
            <a:ext cx="10286482" cy="1032967"/>
          </a:xfrm>
          <a:prstGeom prst="rect">
            <a:avLst/>
          </a:prstGeom>
          <a:solidFill>
            <a:srgbClr val="DDE4C4">
              <a:alpha val="362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Tijdelijke aanduiding voor dianummer 1">
            <a:extLst>
              <a:ext uri="{FF2B5EF4-FFF2-40B4-BE49-F238E27FC236}">
                <a16:creationId xmlns:a16="http://schemas.microsoft.com/office/drawing/2014/main" id="{E214E448-566E-4F75-3FC8-FE9C5FA3C165}"/>
              </a:ext>
            </a:extLst>
          </p:cNvPr>
          <p:cNvSpPr>
            <a:spLocks noGrp="1"/>
          </p:cNvSpPr>
          <p:nvPr>
            <p:ph type="sldNum" sz="quarter" idx="12"/>
          </p:nvPr>
        </p:nvSpPr>
        <p:spPr>
          <a:xfrm>
            <a:off x="8610600" y="6356350"/>
            <a:ext cx="2743200" cy="365125"/>
          </a:xfrm>
        </p:spPr>
        <p:txBody>
          <a:bodyPr/>
          <a:lstStyle/>
          <a:p>
            <a:fld id="{77F5ABDD-BE9F-C94B-BD23-5C887EF8759F}" type="slidenum">
              <a:rPr lang="nl-BE" smtClean="0"/>
              <a:pPr/>
              <a:t>45</a:t>
            </a:fld>
            <a:endParaRPr lang="nl-BE"/>
          </a:p>
        </p:txBody>
      </p:sp>
      <p:sp>
        <p:nvSpPr>
          <p:cNvPr id="4" name="Titel 3">
            <a:extLst>
              <a:ext uri="{FF2B5EF4-FFF2-40B4-BE49-F238E27FC236}">
                <a16:creationId xmlns:a16="http://schemas.microsoft.com/office/drawing/2014/main" id="{A612596E-458D-E6A8-C445-5DE6692F5C3E}"/>
              </a:ext>
            </a:extLst>
          </p:cNvPr>
          <p:cNvSpPr>
            <a:spLocks noGrp="1"/>
          </p:cNvSpPr>
          <p:nvPr>
            <p:ph type="title"/>
          </p:nvPr>
        </p:nvSpPr>
        <p:spPr>
          <a:xfrm>
            <a:off x="815298" y="580475"/>
            <a:ext cx="10769600" cy="907371"/>
          </a:xfrm>
        </p:spPr>
        <p:txBody>
          <a:bodyPr/>
          <a:lstStyle/>
          <a:p>
            <a:r>
              <a:rPr lang="nl-NL"/>
              <a:t>Vragen of problemen?</a:t>
            </a:r>
          </a:p>
        </p:txBody>
      </p:sp>
      <p:sp>
        <p:nvSpPr>
          <p:cNvPr id="11" name="Tijdelijke aanduiding voor tekst 10">
            <a:extLst>
              <a:ext uri="{FF2B5EF4-FFF2-40B4-BE49-F238E27FC236}">
                <a16:creationId xmlns:a16="http://schemas.microsoft.com/office/drawing/2014/main" id="{0531C967-8C79-127D-E6BF-DC116E291D9D}"/>
              </a:ext>
            </a:extLst>
          </p:cNvPr>
          <p:cNvSpPr>
            <a:spLocks noGrp="1"/>
          </p:cNvSpPr>
          <p:nvPr>
            <p:ph type="body" sz="quarter" idx="21"/>
          </p:nvPr>
        </p:nvSpPr>
        <p:spPr/>
        <p:txBody>
          <a:bodyPr/>
          <a:lstStyle/>
          <a:p>
            <a:r>
              <a:rPr lang="nl-BE"/>
              <a:t>Heerbaan</a:t>
            </a:r>
          </a:p>
        </p:txBody>
      </p:sp>
      <p:sp>
        <p:nvSpPr>
          <p:cNvPr id="13" name="Tijdelijke aanduiding voor tekst 12">
            <a:extLst>
              <a:ext uri="{FF2B5EF4-FFF2-40B4-BE49-F238E27FC236}">
                <a16:creationId xmlns:a16="http://schemas.microsoft.com/office/drawing/2014/main" id="{E5BC9835-3AB5-33CD-3FED-AC68D759EB5E}"/>
              </a:ext>
            </a:extLst>
          </p:cNvPr>
          <p:cNvSpPr>
            <a:spLocks noGrp="1"/>
          </p:cNvSpPr>
          <p:nvPr>
            <p:ph type="body" sz="quarter" idx="22"/>
          </p:nvPr>
        </p:nvSpPr>
        <p:spPr/>
        <p:txBody>
          <a:bodyPr>
            <a:normAutofit fontScale="92500" lnSpcReduction="10000"/>
          </a:bodyPr>
          <a:lstStyle/>
          <a:p>
            <a:r>
              <a:rPr lang="nl-BE"/>
              <a:t>Hannes </a:t>
            </a:r>
            <a:r>
              <a:rPr lang="nl-BE" err="1"/>
              <a:t>bruyneel</a:t>
            </a:r>
            <a:endParaRPr lang="nl-BE"/>
          </a:p>
        </p:txBody>
      </p:sp>
      <p:sp>
        <p:nvSpPr>
          <p:cNvPr id="15" name="Tekstvak 14">
            <a:extLst>
              <a:ext uri="{FF2B5EF4-FFF2-40B4-BE49-F238E27FC236}">
                <a16:creationId xmlns:a16="http://schemas.microsoft.com/office/drawing/2014/main" id="{52422B50-93AC-7D5B-408A-F33CA479345D}"/>
              </a:ext>
            </a:extLst>
          </p:cNvPr>
          <p:cNvSpPr txBox="1"/>
          <p:nvPr/>
        </p:nvSpPr>
        <p:spPr>
          <a:xfrm>
            <a:off x="815298" y="1355859"/>
            <a:ext cx="6611414" cy="369332"/>
          </a:xfrm>
          <a:prstGeom prst="rect">
            <a:avLst/>
          </a:prstGeom>
          <a:noFill/>
        </p:spPr>
        <p:txBody>
          <a:bodyPr wrap="square">
            <a:spAutoFit/>
          </a:bodyPr>
          <a:lstStyle/>
          <a:p>
            <a:r>
              <a:rPr lang="nl-BE" b="1">
                <a:solidFill>
                  <a:srgbClr val="006290"/>
                </a:solidFill>
                <a:latin typeface="Source Sans Pro" panose="020B0503030403020204" pitchFamily="34" charset="77"/>
              </a:rPr>
              <a:t>Aarzel niet en neem zo snel mogelijk contact op!</a:t>
            </a:r>
          </a:p>
        </p:txBody>
      </p:sp>
      <p:sp>
        <p:nvSpPr>
          <p:cNvPr id="17" name="Ovaal 16">
            <a:extLst>
              <a:ext uri="{FF2B5EF4-FFF2-40B4-BE49-F238E27FC236}">
                <a16:creationId xmlns:a16="http://schemas.microsoft.com/office/drawing/2014/main" id="{1532C980-7AFC-DE3D-7EA5-54A74190B41D}"/>
              </a:ext>
            </a:extLst>
          </p:cNvPr>
          <p:cNvSpPr/>
          <p:nvPr/>
        </p:nvSpPr>
        <p:spPr>
          <a:xfrm>
            <a:off x="815298" y="2163714"/>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ijdelijke aanduiding voor tekst 6">
            <a:extLst>
              <a:ext uri="{FF2B5EF4-FFF2-40B4-BE49-F238E27FC236}">
                <a16:creationId xmlns:a16="http://schemas.microsoft.com/office/drawing/2014/main" id="{0293E312-CDA9-18A6-C45E-15CB0FE5E754}"/>
              </a:ext>
            </a:extLst>
          </p:cNvPr>
          <p:cNvSpPr txBox="1">
            <a:spLocks/>
          </p:cNvSpPr>
          <p:nvPr/>
        </p:nvSpPr>
        <p:spPr>
          <a:xfrm>
            <a:off x="1889316" y="2288396"/>
            <a:ext cx="5618278" cy="35320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b="1">
                <a:latin typeface="Source Sans Pro"/>
                <a:ea typeface="Source Sans Pro"/>
              </a:rPr>
              <a:t>Met de werfleider </a:t>
            </a:r>
            <a:endParaRPr lang="nl-BE" sz="1600">
              <a:latin typeface="Source Sans Pro"/>
              <a:ea typeface="Source Sans Pro"/>
            </a:endParaRPr>
          </a:p>
          <a:p>
            <a:endParaRPr lang="nl-BE" sz="1600"/>
          </a:p>
        </p:txBody>
      </p:sp>
      <p:sp>
        <p:nvSpPr>
          <p:cNvPr id="20" name="Tijdelijke aanduiding voor tekst 6">
            <a:extLst>
              <a:ext uri="{FF2B5EF4-FFF2-40B4-BE49-F238E27FC236}">
                <a16:creationId xmlns:a16="http://schemas.microsoft.com/office/drawing/2014/main" id="{6A98D46B-68CC-07E1-30BF-06EB9EECDC72}"/>
              </a:ext>
            </a:extLst>
          </p:cNvPr>
          <p:cNvSpPr txBox="1">
            <a:spLocks/>
          </p:cNvSpPr>
          <p:nvPr/>
        </p:nvSpPr>
        <p:spPr>
          <a:xfrm>
            <a:off x="6919830" y="2288396"/>
            <a:ext cx="3936941" cy="420938"/>
          </a:xfrm>
          <a:prstGeom prst="rect">
            <a:avLst/>
          </a:prstGeom>
        </p:spPr>
        <p:txBody>
          <a:bodyPr anchor="t"/>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b="1"/>
              <a:t>Met Aquafin</a:t>
            </a:r>
          </a:p>
        </p:txBody>
      </p:sp>
      <p:grpSp>
        <p:nvGrpSpPr>
          <p:cNvPr id="26" name="Groep 25">
            <a:extLst>
              <a:ext uri="{FF2B5EF4-FFF2-40B4-BE49-F238E27FC236}">
                <a16:creationId xmlns:a16="http://schemas.microsoft.com/office/drawing/2014/main" id="{2FF343C9-B925-E82B-8162-B6DDD94CDE84}"/>
              </a:ext>
            </a:extLst>
          </p:cNvPr>
          <p:cNvGrpSpPr/>
          <p:nvPr/>
        </p:nvGrpSpPr>
        <p:grpSpPr>
          <a:xfrm>
            <a:off x="9043093" y="3969941"/>
            <a:ext cx="2743200" cy="2700747"/>
            <a:chOff x="9165757" y="4166370"/>
            <a:chExt cx="2394184" cy="2394184"/>
          </a:xfrm>
        </p:grpSpPr>
        <p:pic>
          <p:nvPicPr>
            <p:cNvPr id="2" name="Graphic 1">
              <a:extLst>
                <a:ext uri="{FF2B5EF4-FFF2-40B4-BE49-F238E27FC236}">
                  <a16:creationId xmlns:a16="http://schemas.microsoft.com/office/drawing/2014/main" id="{29A5C218-DC25-2056-155D-435988A805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30322">
              <a:off x="9165757" y="4166370"/>
              <a:ext cx="2394184" cy="2394184"/>
            </a:xfrm>
            <a:prstGeom prst="rect">
              <a:avLst/>
            </a:prstGeom>
          </p:spPr>
        </p:pic>
        <p:sp>
          <p:nvSpPr>
            <p:cNvPr id="5" name="Tekstvak 4">
              <a:extLst>
                <a:ext uri="{FF2B5EF4-FFF2-40B4-BE49-F238E27FC236}">
                  <a16:creationId xmlns:a16="http://schemas.microsoft.com/office/drawing/2014/main" id="{A2376D54-E805-7236-9A7E-99704C7A7172}"/>
                </a:ext>
              </a:extLst>
            </p:cNvPr>
            <p:cNvSpPr txBox="1"/>
            <p:nvPr/>
          </p:nvSpPr>
          <p:spPr>
            <a:xfrm rot="168922">
              <a:off x="9790544" y="5468471"/>
              <a:ext cx="1144608" cy="553998"/>
            </a:xfrm>
            <a:prstGeom prst="rect">
              <a:avLst/>
            </a:prstGeom>
            <a:noFill/>
          </p:spPr>
          <p:txBody>
            <a:bodyPr wrap="square">
              <a:spAutoFit/>
            </a:bodyPr>
            <a:lstStyle/>
            <a:p>
              <a:pPr algn="ctr"/>
              <a:r>
                <a:rPr lang="nl-NL" sz="1000" b="1">
                  <a:effectLst/>
                  <a:latin typeface="Source Sans Pro" panose="020B0503030403020204" pitchFamily="34" charset="77"/>
                  <a:ea typeface="Times New Roman" panose="02020603050405020304" pitchFamily="18" charset="0"/>
                </a:rPr>
                <a:t>Gratis noodnummer </a:t>
              </a:r>
            </a:p>
            <a:p>
              <a:pPr algn="ctr"/>
              <a:r>
                <a:rPr lang="nl-NL" sz="1000" b="1">
                  <a:effectLst/>
                  <a:latin typeface="Source Sans Pro" panose="020B0503030403020204" pitchFamily="34" charset="77"/>
                  <a:ea typeface="Times New Roman" panose="02020603050405020304" pitchFamily="18" charset="0"/>
                </a:rPr>
                <a:t>0800 16 603</a:t>
              </a:r>
              <a:endParaRPr lang="nl-BE" sz="1000"/>
            </a:p>
          </p:txBody>
        </p:sp>
        <p:pic>
          <p:nvPicPr>
            <p:cNvPr id="6" name="Afbeelding 5">
              <a:extLst>
                <a:ext uri="{FF2B5EF4-FFF2-40B4-BE49-F238E27FC236}">
                  <a16:creationId xmlns:a16="http://schemas.microsoft.com/office/drawing/2014/main" id="{F9187EDD-AFBA-A88D-00E1-214037F67F7F}"/>
                </a:ext>
              </a:extLst>
            </p:cNvPr>
            <p:cNvPicPr>
              <a:picLocks noChangeAspect="1"/>
            </p:cNvPicPr>
            <p:nvPr/>
          </p:nvPicPr>
          <p:blipFill>
            <a:blip r:embed="rId5"/>
            <a:stretch>
              <a:fillRect/>
            </a:stretch>
          </p:blipFill>
          <p:spPr>
            <a:xfrm rot="177922">
              <a:off x="10133049" y="5032593"/>
              <a:ext cx="604143" cy="467032"/>
            </a:xfrm>
            <a:prstGeom prst="rect">
              <a:avLst/>
            </a:prstGeom>
          </p:spPr>
        </p:pic>
      </p:grpSp>
      <p:sp>
        <p:nvSpPr>
          <p:cNvPr id="18" name="Tekstvak 17">
            <a:extLst>
              <a:ext uri="{FF2B5EF4-FFF2-40B4-BE49-F238E27FC236}">
                <a16:creationId xmlns:a16="http://schemas.microsoft.com/office/drawing/2014/main" id="{E3997934-6B5E-E165-9390-6A414101EF50}"/>
              </a:ext>
            </a:extLst>
          </p:cNvPr>
          <p:cNvSpPr txBox="1"/>
          <p:nvPr/>
        </p:nvSpPr>
        <p:spPr>
          <a:xfrm>
            <a:off x="1226114" y="5244747"/>
            <a:ext cx="2774917" cy="338554"/>
          </a:xfrm>
          <a:prstGeom prst="rect">
            <a:avLst/>
          </a:prstGeom>
          <a:noFill/>
        </p:spPr>
        <p:txBody>
          <a:bodyPr wrap="square">
            <a:spAutoFit/>
          </a:bodyPr>
          <a:lstStyle/>
          <a:p>
            <a:r>
              <a:rPr lang="nl-BE" sz="1600" b="1">
                <a:solidFill>
                  <a:srgbClr val="006290"/>
                </a:solidFill>
                <a:latin typeface="Source Sans Pro" panose="020B0503030403020204" pitchFamily="34" charset="77"/>
              </a:rPr>
              <a:t>NOODGEVAL?</a:t>
            </a:r>
          </a:p>
        </p:txBody>
      </p:sp>
      <p:sp>
        <p:nvSpPr>
          <p:cNvPr id="22" name="Tekstvak 21">
            <a:extLst>
              <a:ext uri="{FF2B5EF4-FFF2-40B4-BE49-F238E27FC236}">
                <a16:creationId xmlns:a16="http://schemas.microsoft.com/office/drawing/2014/main" id="{538D59AA-D041-8F02-62F0-70813258BB1C}"/>
              </a:ext>
            </a:extLst>
          </p:cNvPr>
          <p:cNvSpPr txBox="1"/>
          <p:nvPr/>
        </p:nvSpPr>
        <p:spPr>
          <a:xfrm>
            <a:off x="1226113" y="5546447"/>
            <a:ext cx="9077614" cy="325089"/>
          </a:xfrm>
          <a:prstGeom prst="rect">
            <a:avLst/>
          </a:prstGeom>
          <a:noFill/>
        </p:spPr>
        <p:txBody>
          <a:bodyPr wrap="square" rtlCol="0">
            <a:spAutoFit/>
          </a:bodyPr>
          <a:lstStyle/>
          <a:p>
            <a:pPr>
              <a:lnSpc>
                <a:spcPct val="150000"/>
              </a:lnSpc>
            </a:pPr>
            <a:r>
              <a:rPr lang="nl-NL" sz="1100">
                <a:effectLst/>
                <a:latin typeface="Source Sans Pro" panose="020B0503030403020204" pitchFamily="34" charset="77"/>
                <a:ea typeface="Times New Roman" panose="02020603050405020304" pitchFamily="18" charset="0"/>
              </a:rPr>
              <a:t>Bel buiten de werkuren (voor 8.00 uur en na 17.00 uur) en in het weekend het </a:t>
            </a:r>
            <a:r>
              <a:rPr lang="nl-NL" sz="1100" b="1">
                <a:effectLst/>
                <a:latin typeface="Source Sans Pro" panose="020B0503030403020204" pitchFamily="34" charset="77"/>
                <a:ea typeface="Times New Roman" panose="02020603050405020304" pitchFamily="18" charset="0"/>
              </a:rPr>
              <a:t>gratis noodnummer 0800 16 603</a:t>
            </a:r>
            <a:r>
              <a:rPr lang="nl-NL" sz="1100">
                <a:effectLst/>
                <a:latin typeface="Source Sans Pro" panose="020B0503030403020204" pitchFamily="34" charset="77"/>
                <a:ea typeface="Times New Roman" panose="02020603050405020304" pitchFamily="18" charset="0"/>
              </a:rPr>
              <a:t>. Ook op brug- en feestdagen.</a:t>
            </a:r>
            <a:endParaRPr lang="nl-BE" sz="1100" b="0">
              <a:latin typeface="Source Sans Pro" panose="020B0503030403020204" pitchFamily="34" charset="77"/>
            </a:endParaRPr>
          </a:p>
        </p:txBody>
      </p:sp>
      <p:pic>
        <p:nvPicPr>
          <p:cNvPr id="25" name="Tijdelijke aanduiding voor afbeelding 55">
            <a:extLst>
              <a:ext uri="{FF2B5EF4-FFF2-40B4-BE49-F238E27FC236}">
                <a16:creationId xmlns:a16="http://schemas.microsoft.com/office/drawing/2014/main" id="{D3F76373-B89D-0631-8630-37A595F1E1C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627" t="1109" r="23412" b="23899"/>
          <a:stretch/>
        </p:blipFill>
        <p:spPr>
          <a:xfrm>
            <a:off x="992736" y="2170696"/>
            <a:ext cx="632878" cy="895696"/>
          </a:xfrm>
          <a:prstGeom prst="rect">
            <a:avLst/>
          </a:prstGeom>
        </p:spPr>
      </p:pic>
      <p:sp>
        <p:nvSpPr>
          <p:cNvPr id="27" name="Ovaal 26">
            <a:extLst>
              <a:ext uri="{FF2B5EF4-FFF2-40B4-BE49-F238E27FC236}">
                <a16:creationId xmlns:a16="http://schemas.microsoft.com/office/drawing/2014/main" id="{0C3E1F5E-42A5-CF40-7263-9F6407AFF5F3}"/>
              </a:ext>
            </a:extLst>
          </p:cNvPr>
          <p:cNvSpPr/>
          <p:nvPr/>
        </p:nvSpPr>
        <p:spPr>
          <a:xfrm>
            <a:off x="5862445" y="2163714"/>
            <a:ext cx="913124" cy="895696"/>
          </a:xfrm>
          <a:prstGeom prst="ellipse">
            <a:avLst/>
          </a:prstGeom>
          <a:solidFill>
            <a:srgbClr val="E4E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bject 5">
            <a:extLst>
              <a:ext uri="{FF2B5EF4-FFF2-40B4-BE49-F238E27FC236}">
                <a16:creationId xmlns:a16="http://schemas.microsoft.com/office/drawing/2014/main" id="{15881345-15CF-FD54-27BA-92E4FE068E82}"/>
              </a:ext>
            </a:extLst>
          </p:cNvPr>
          <p:cNvSpPr/>
          <p:nvPr/>
        </p:nvSpPr>
        <p:spPr>
          <a:xfrm flipH="1">
            <a:off x="5180362" y="2170695"/>
            <a:ext cx="235124" cy="2376811"/>
          </a:xfrm>
          <a:custGeom>
            <a:avLst/>
            <a:gdLst/>
            <a:ahLst/>
            <a:cxnLst/>
            <a:rect l="l" t="t" r="r" b="b"/>
            <a:pathLst>
              <a:path h="2889250">
                <a:moveTo>
                  <a:pt x="0" y="0"/>
                </a:moveTo>
                <a:lnTo>
                  <a:pt x="0" y="2889135"/>
                </a:lnTo>
              </a:path>
            </a:pathLst>
          </a:custGeom>
          <a:ln w="12700">
            <a:solidFill>
              <a:srgbClr val="C7C8CA"/>
            </a:solidFill>
            <a:prstDash val="dash"/>
          </a:ln>
        </p:spPr>
        <p:txBody>
          <a:bodyPr wrap="square" lIns="0" tIns="0" rIns="0" bIns="0" rtlCol="0"/>
          <a:lstStyle/>
          <a:p>
            <a:endParaRPr/>
          </a:p>
        </p:txBody>
      </p:sp>
      <p:pic>
        <p:nvPicPr>
          <p:cNvPr id="7" name="Afbeelding 6">
            <a:extLst>
              <a:ext uri="{FF2B5EF4-FFF2-40B4-BE49-F238E27FC236}">
                <a16:creationId xmlns:a16="http://schemas.microsoft.com/office/drawing/2014/main" id="{38B1D013-78A6-35A6-8A87-17BF55563D96}"/>
              </a:ext>
            </a:extLst>
          </p:cNvPr>
          <p:cNvPicPr>
            <a:picLocks noChangeAspect="1"/>
          </p:cNvPicPr>
          <p:nvPr/>
        </p:nvPicPr>
        <p:blipFill>
          <a:blip r:embed="rId8"/>
          <a:stretch>
            <a:fillRect/>
          </a:stretch>
        </p:blipFill>
        <p:spPr>
          <a:xfrm>
            <a:off x="6022768" y="2339678"/>
            <a:ext cx="578311" cy="420126"/>
          </a:xfrm>
          <a:prstGeom prst="rect">
            <a:avLst/>
          </a:prstGeom>
        </p:spPr>
      </p:pic>
      <p:pic>
        <p:nvPicPr>
          <p:cNvPr id="8" name="Tijdelijke aanduiding voor afbeelding 138">
            <a:extLst>
              <a:ext uri="{FF2B5EF4-FFF2-40B4-BE49-F238E27FC236}">
                <a16:creationId xmlns:a16="http://schemas.microsoft.com/office/drawing/2014/main" id="{B8076B86-2804-4648-C0E7-1537804F255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8536" t="30081" r="26282" b="24242"/>
          <a:stretch/>
        </p:blipFill>
        <p:spPr>
          <a:xfrm>
            <a:off x="6951130" y="3261153"/>
            <a:ext cx="498906" cy="413379"/>
          </a:xfrm>
          <a:prstGeom prst="rect">
            <a:avLst/>
          </a:prstGeom>
        </p:spPr>
      </p:pic>
      <p:sp>
        <p:nvSpPr>
          <p:cNvPr id="12" name="Tekstvak 11">
            <a:extLst>
              <a:ext uri="{FF2B5EF4-FFF2-40B4-BE49-F238E27FC236}">
                <a16:creationId xmlns:a16="http://schemas.microsoft.com/office/drawing/2014/main" id="{38960719-06CC-E2B7-FA78-0412094DF2DB}"/>
              </a:ext>
            </a:extLst>
          </p:cNvPr>
          <p:cNvSpPr txBox="1"/>
          <p:nvPr/>
        </p:nvSpPr>
        <p:spPr>
          <a:xfrm>
            <a:off x="7440081" y="2628668"/>
            <a:ext cx="3413449" cy="584775"/>
          </a:xfrm>
          <a:prstGeom prst="rect">
            <a:avLst/>
          </a:prstGeom>
          <a:noFill/>
        </p:spPr>
        <p:txBody>
          <a:bodyPr wrap="square" lIns="91440" tIns="45720" rIns="91440" bIns="45720" anchor="t">
            <a:spAutoFit/>
          </a:bodyPr>
          <a:lstStyle/>
          <a:p>
            <a:pPr marL="0" indent="0">
              <a:buNone/>
            </a:pPr>
            <a:r>
              <a:rPr lang="nl-BE" sz="1600">
                <a:latin typeface="Source Sans Pro"/>
                <a:ea typeface="Source Sans Pro"/>
              </a:rPr>
              <a:t>infolijn: +32 (0)3 450 45 45 </a:t>
            </a:r>
            <a:br>
              <a:rPr lang="nl-BE" sz="1600">
                <a:latin typeface="Source Sans Pro" panose="020B0503030403020204" pitchFamily="34" charset="77"/>
              </a:rPr>
            </a:br>
            <a:r>
              <a:rPr lang="nl-BE" sz="1600">
                <a:latin typeface="Source Sans Pro"/>
                <a:ea typeface="Source Sans Pro"/>
              </a:rPr>
              <a:t>(op werkdagen van 8.00 tot 17.00 uur)</a:t>
            </a:r>
          </a:p>
        </p:txBody>
      </p:sp>
      <p:sp>
        <p:nvSpPr>
          <p:cNvPr id="14" name="Tekstvak 13">
            <a:extLst>
              <a:ext uri="{FF2B5EF4-FFF2-40B4-BE49-F238E27FC236}">
                <a16:creationId xmlns:a16="http://schemas.microsoft.com/office/drawing/2014/main" id="{D23FC886-E78C-BED7-53AD-A5078CFA7919}"/>
              </a:ext>
            </a:extLst>
          </p:cNvPr>
          <p:cNvSpPr txBox="1"/>
          <p:nvPr/>
        </p:nvSpPr>
        <p:spPr>
          <a:xfrm>
            <a:off x="7440081" y="3337468"/>
            <a:ext cx="3347189" cy="338554"/>
          </a:xfrm>
          <a:prstGeom prst="rect">
            <a:avLst/>
          </a:prstGeom>
          <a:noFill/>
        </p:spPr>
        <p:txBody>
          <a:bodyPr wrap="square">
            <a:spAutoFit/>
          </a:bodyPr>
          <a:lstStyle/>
          <a:p>
            <a:pPr marL="0" indent="0">
              <a:buNone/>
            </a:pPr>
            <a:r>
              <a:rPr lang="nl-BE" sz="1600" u="sng">
                <a:uFill>
                  <a:solidFill>
                    <a:srgbClr val="1A9DD8"/>
                  </a:solidFill>
                </a:uFill>
                <a:latin typeface="Source Sans Pro" panose="020B0503030403020204" pitchFamily="34" charset="77"/>
              </a:rPr>
              <a:t>contact@aquafin.be </a:t>
            </a:r>
          </a:p>
        </p:txBody>
      </p:sp>
      <p:pic>
        <p:nvPicPr>
          <p:cNvPr id="21" name="Tijdelijke aanduiding voor afbeelding 117">
            <a:extLst>
              <a:ext uri="{FF2B5EF4-FFF2-40B4-BE49-F238E27FC236}">
                <a16:creationId xmlns:a16="http://schemas.microsoft.com/office/drawing/2014/main" id="{FBC89CCC-BBCB-5F54-1E37-2E54B25C1A09}"/>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1021" t="27410" r="28967" b="27319"/>
          <a:stretch/>
        </p:blipFill>
        <p:spPr>
          <a:xfrm>
            <a:off x="7000274" y="2693063"/>
            <a:ext cx="388373" cy="351385"/>
          </a:xfrm>
          <a:prstGeom prst="rect">
            <a:avLst/>
          </a:prstGeom>
        </p:spPr>
      </p:pic>
      <p:pic>
        <p:nvPicPr>
          <p:cNvPr id="24" name="Tijdelijke aanduiding voor afbeelding 137">
            <a:extLst>
              <a:ext uri="{FF2B5EF4-FFF2-40B4-BE49-F238E27FC236}">
                <a16:creationId xmlns:a16="http://schemas.microsoft.com/office/drawing/2014/main" id="{9461A10A-4965-C9A9-8311-ABE5ACC6B966}"/>
              </a:ext>
            </a:extLst>
          </p:cNvPr>
          <p:cNvPicPr>
            <a:picLocks noChangeAspect="1"/>
          </p:cNvPicPr>
          <p:nvPr/>
        </p:nvPicPr>
        <p:blipFill>
          <a:blip r:embed="rId13">
            <a:extLst>
              <a:ext uri="{96DAC541-7B7A-43D3-8B79-37D633B846F1}">
                <asvg:svgBlip xmlns:asvg="http://schemas.microsoft.com/office/drawing/2016/SVG/main" r:embed="rId14"/>
              </a:ext>
            </a:extLst>
          </a:blip>
          <a:srcRect t="1109" b="1109"/>
          <a:stretch>
            <a:fillRect/>
          </a:stretch>
        </p:blipFill>
        <p:spPr>
          <a:xfrm>
            <a:off x="1677048" y="2872723"/>
            <a:ext cx="927494" cy="906463"/>
          </a:xfrm>
          <a:prstGeom prst="rect">
            <a:avLst/>
          </a:prstGeom>
        </p:spPr>
      </p:pic>
    </p:spTree>
    <p:extLst>
      <p:ext uri="{BB962C8B-B14F-4D97-AF65-F5344CB8AC3E}">
        <p14:creationId xmlns:p14="http://schemas.microsoft.com/office/powerpoint/2010/main" val="3802729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0">
            <a:extLst>
              <a:ext uri="{FF2B5EF4-FFF2-40B4-BE49-F238E27FC236}">
                <a16:creationId xmlns:a16="http://schemas.microsoft.com/office/drawing/2014/main" id="{67DEA8AE-FCFF-AB30-5AF7-3DD6543FA77A}"/>
              </a:ext>
            </a:extLst>
          </p:cNvPr>
          <p:cNvPicPr>
            <a:picLocks noChangeAspect="1"/>
          </p:cNvPicPr>
          <p:nvPr/>
        </p:nvPicPr>
        <p:blipFill>
          <a:blip r:embed="rId3">
            <a:extLst>
              <a:ext uri="{96DAC541-7B7A-43D3-8B79-37D633B846F1}">
                <asvg:svgBlip xmlns:asvg="http://schemas.microsoft.com/office/drawing/2016/SVG/main" r:embed="rId4"/>
              </a:ext>
            </a:extLst>
          </a:blip>
          <a:srcRect t="1182" b="1182"/>
          <a:stretch>
            <a:fillRect/>
          </a:stretch>
        </p:blipFill>
        <p:spPr>
          <a:xfrm>
            <a:off x="5882405" y="223250"/>
            <a:ext cx="6428706" cy="6282932"/>
          </a:xfrm>
          <a:prstGeom prst="rect">
            <a:avLst/>
          </a:prstGeom>
        </p:spPr>
      </p:pic>
      <p:pic>
        <p:nvPicPr>
          <p:cNvPr id="14" name="Tijdelijke aanduiding voor afbeelding 124">
            <a:extLst>
              <a:ext uri="{FF2B5EF4-FFF2-40B4-BE49-F238E27FC236}">
                <a16:creationId xmlns:a16="http://schemas.microsoft.com/office/drawing/2014/main" id="{B7BCB5D9-AD4D-29D0-C833-4327DDD98BE8}"/>
              </a:ext>
            </a:extLst>
          </p:cNvPr>
          <p:cNvPicPr>
            <a:picLocks noChangeAspect="1"/>
          </p:cNvPicPr>
          <p:nvPr/>
        </p:nvPicPr>
        <p:blipFill>
          <a:blip r:embed="rId5">
            <a:extLst>
              <a:ext uri="{96DAC541-7B7A-43D3-8B79-37D633B846F1}">
                <asvg:svgBlip xmlns:asvg="http://schemas.microsoft.com/office/drawing/2016/SVG/main" r:embed="rId6"/>
              </a:ext>
            </a:extLst>
          </a:blip>
          <a:srcRect t="1182" b="1182"/>
          <a:stretch>
            <a:fillRect/>
          </a:stretch>
        </p:blipFill>
        <p:spPr>
          <a:xfrm>
            <a:off x="9152671" y="2449334"/>
            <a:ext cx="3815867" cy="3729340"/>
          </a:xfrm>
          <a:prstGeom prst="rect">
            <a:avLst/>
          </a:prstGeom>
        </p:spPr>
      </p:pic>
      <p:pic>
        <p:nvPicPr>
          <p:cNvPr id="8" name="Tijdelijke aanduiding voor afbeelding 104">
            <a:extLst>
              <a:ext uri="{FF2B5EF4-FFF2-40B4-BE49-F238E27FC236}">
                <a16:creationId xmlns:a16="http://schemas.microsoft.com/office/drawing/2014/main" id="{9ABBFE88-D93C-3A7D-43EE-4963C777EAAF}"/>
              </a:ext>
            </a:extLst>
          </p:cNvPr>
          <p:cNvPicPr>
            <a:picLocks noChangeAspect="1"/>
          </p:cNvPicPr>
          <p:nvPr/>
        </p:nvPicPr>
        <p:blipFill>
          <a:blip r:embed="rId7">
            <a:extLst>
              <a:ext uri="{96DAC541-7B7A-43D3-8B79-37D633B846F1}">
                <asvg:svgBlip xmlns:asvg="http://schemas.microsoft.com/office/drawing/2016/SVG/main" r:embed="rId8"/>
              </a:ext>
            </a:extLst>
          </a:blip>
          <a:srcRect t="1182" b="1182"/>
          <a:stretch>
            <a:fillRect/>
          </a:stretch>
        </p:blipFill>
        <p:spPr>
          <a:xfrm>
            <a:off x="5040901" y="2217172"/>
            <a:ext cx="3927693" cy="3838631"/>
          </a:xfrm>
          <a:prstGeom prst="rect">
            <a:avLst/>
          </a:prstGeom>
        </p:spPr>
      </p:pic>
      <p:pic>
        <p:nvPicPr>
          <p:cNvPr id="9" name="Tijdelijke aanduiding voor afbeelding 102">
            <a:extLst>
              <a:ext uri="{FF2B5EF4-FFF2-40B4-BE49-F238E27FC236}">
                <a16:creationId xmlns:a16="http://schemas.microsoft.com/office/drawing/2014/main" id="{926905CA-FEDA-695A-0F19-6952F77CB826}"/>
              </a:ext>
            </a:extLst>
          </p:cNvPr>
          <p:cNvPicPr>
            <a:picLocks noChangeAspect="1"/>
          </p:cNvPicPr>
          <p:nvPr/>
        </p:nvPicPr>
        <p:blipFill>
          <a:blip r:embed="rId9">
            <a:extLst>
              <a:ext uri="{96DAC541-7B7A-43D3-8B79-37D633B846F1}">
                <asvg:svgBlip xmlns:asvg="http://schemas.microsoft.com/office/drawing/2016/SVG/main" r:embed="rId10"/>
              </a:ext>
            </a:extLst>
          </a:blip>
          <a:srcRect t="1109" b="1109"/>
          <a:stretch>
            <a:fillRect/>
          </a:stretch>
        </p:blipFill>
        <p:spPr>
          <a:xfrm>
            <a:off x="6353197" y="3435590"/>
            <a:ext cx="3141835" cy="3070592"/>
          </a:xfrm>
          <a:prstGeom prst="rect">
            <a:avLst/>
          </a:prstGeom>
        </p:spPr>
      </p:pic>
      <p:pic>
        <p:nvPicPr>
          <p:cNvPr id="12" name="Tijdelijke aanduiding voor afbeelding 81">
            <a:extLst>
              <a:ext uri="{FF2B5EF4-FFF2-40B4-BE49-F238E27FC236}">
                <a16:creationId xmlns:a16="http://schemas.microsoft.com/office/drawing/2014/main" id="{C640DC27-B798-727B-B7DA-166AF8F566E1}"/>
              </a:ext>
            </a:extLst>
          </p:cNvPr>
          <p:cNvPicPr>
            <a:picLocks noChangeAspect="1"/>
          </p:cNvPicPr>
          <p:nvPr/>
        </p:nvPicPr>
        <p:blipFill>
          <a:blip r:embed="rId11">
            <a:extLst>
              <a:ext uri="{96DAC541-7B7A-43D3-8B79-37D633B846F1}">
                <asvg:svgBlip xmlns:asvg="http://schemas.microsoft.com/office/drawing/2016/SVG/main" r:embed="rId12"/>
              </a:ext>
            </a:extLst>
          </a:blip>
          <a:srcRect t="1108" b="1108"/>
          <a:stretch>
            <a:fillRect/>
          </a:stretch>
        </p:blipFill>
        <p:spPr>
          <a:xfrm>
            <a:off x="7169395" y="3174516"/>
            <a:ext cx="2640703" cy="2580823"/>
          </a:xfrm>
          <a:prstGeom prst="rect">
            <a:avLst/>
          </a:prstGeom>
        </p:spPr>
      </p:pic>
      <p:pic>
        <p:nvPicPr>
          <p:cNvPr id="13" name="Tijdelijke aanduiding voor afbeelding 126">
            <a:extLst>
              <a:ext uri="{FF2B5EF4-FFF2-40B4-BE49-F238E27FC236}">
                <a16:creationId xmlns:a16="http://schemas.microsoft.com/office/drawing/2014/main" id="{CBC017BC-3C30-C942-C6C8-1313C592B490}"/>
              </a:ext>
            </a:extLst>
          </p:cNvPr>
          <p:cNvPicPr>
            <a:picLocks noChangeAspect="1"/>
          </p:cNvPicPr>
          <p:nvPr/>
        </p:nvPicPr>
        <p:blipFill>
          <a:blip r:embed="rId13">
            <a:extLst>
              <a:ext uri="{96DAC541-7B7A-43D3-8B79-37D633B846F1}">
                <asvg:svgBlip xmlns:asvg="http://schemas.microsoft.com/office/drawing/2016/SVG/main" r:embed="rId14"/>
              </a:ext>
            </a:extLst>
          </a:blip>
          <a:srcRect t="1182" b="1182"/>
          <a:stretch>
            <a:fillRect/>
          </a:stretch>
        </p:blipFill>
        <p:spPr>
          <a:xfrm>
            <a:off x="9342618" y="3782580"/>
            <a:ext cx="2431752" cy="2376611"/>
          </a:xfrm>
          <a:prstGeom prst="rect">
            <a:avLst/>
          </a:prstGeom>
        </p:spPr>
      </p:pic>
      <p:grpSp>
        <p:nvGrpSpPr>
          <p:cNvPr id="15" name="Groep 14">
            <a:extLst>
              <a:ext uri="{FF2B5EF4-FFF2-40B4-BE49-F238E27FC236}">
                <a16:creationId xmlns:a16="http://schemas.microsoft.com/office/drawing/2014/main" id="{06EEFE28-6661-4B3F-06EA-015F74202F4C}"/>
              </a:ext>
            </a:extLst>
          </p:cNvPr>
          <p:cNvGrpSpPr/>
          <p:nvPr/>
        </p:nvGrpSpPr>
        <p:grpSpPr>
          <a:xfrm>
            <a:off x="8212719" y="772229"/>
            <a:ext cx="3476022" cy="3422228"/>
            <a:chOff x="6965416" y="819592"/>
            <a:chExt cx="2743200" cy="2700747"/>
          </a:xfrm>
        </p:grpSpPr>
        <p:pic>
          <p:nvPicPr>
            <p:cNvPr id="6" name="Graphic 5">
              <a:extLst>
                <a:ext uri="{FF2B5EF4-FFF2-40B4-BE49-F238E27FC236}">
                  <a16:creationId xmlns:a16="http://schemas.microsoft.com/office/drawing/2014/main" id="{C48C91CE-BF38-F7C3-AE3A-D268D0CF9AE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741421">
              <a:off x="6965416" y="819592"/>
              <a:ext cx="2743200" cy="2700747"/>
            </a:xfrm>
            <a:prstGeom prst="rect">
              <a:avLst/>
            </a:prstGeom>
          </p:spPr>
        </p:pic>
        <p:sp>
          <p:nvSpPr>
            <p:cNvPr id="7" name="Tekstvak 6">
              <a:extLst>
                <a:ext uri="{FF2B5EF4-FFF2-40B4-BE49-F238E27FC236}">
                  <a16:creationId xmlns:a16="http://schemas.microsoft.com/office/drawing/2014/main" id="{42EDB3AD-3468-C79E-3834-DDBCCC670761}"/>
                </a:ext>
              </a:extLst>
            </p:cNvPr>
            <p:cNvSpPr txBox="1"/>
            <p:nvPr/>
          </p:nvSpPr>
          <p:spPr>
            <a:xfrm rot="480021">
              <a:off x="7631820" y="2356415"/>
              <a:ext cx="1311465" cy="582937"/>
            </a:xfrm>
            <a:prstGeom prst="rect">
              <a:avLst/>
            </a:prstGeom>
            <a:noFill/>
          </p:spPr>
          <p:txBody>
            <a:bodyPr wrap="square">
              <a:spAutoFit/>
            </a:bodyPr>
            <a:lstStyle/>
            <a:p>
              <a:pPr algn="ctr"/>
              <a:r>
                <a:rPr lang="nl-NL" sz="1400" b="1">
                  <a:effectLst/>
                  <a:latin typeface="Source Sans Pro" panose="020B0503030403020204" pitchFamily="34" charset="77"/>
                  <a:ea typeface="Times New Roman" panose="02020603050405020304" pitchFamily="18" charset="0"/>
                </a:rPr>
                <a:t>Gratis noodnummer </a:t>
              </a:r>
            </a:p>
            <a:p>
              <a:pPr algn="ctr"/>
              <a:r>
                <a:rPr lang="nl-NL" sz="1400" b="1">
                  <a:effectLst/>
                  <a:latin typeface="Source Sans Pro" panose="020B0503030403020204" pitchFamily="34" charset="77"/>
                  <a:ea typeface="Times New Roman" panose="02020603050405020304" pitchFamily="18" charset="0"/>
                </a:rPr>
                <a:t>0800 16 603</a:t>
              </a:r>
              <a:endParaRPr lang="nl-BE" sz="1400"/>
            </a:p>
          </p:txBody>
        </p:sp>
        <p:pic>
          <p:nvPicPr>
            <p:cNvPr id="10" name="Afbeelding 9">
              <a:extLst>
                <a:ext uri="{FF2B5EF4-FFF2-40B4-BE49-F238E27FC236}">
                  <a16:creationId xmlns:a16="http://schemas.microsoft.com/office/drawing/2014/main" id="{8A57197B-14B9-CBCC-2EBD-CE68800E7425}"/>
                </a:ext>
              </a:extLst>
            </p:cNvPr>
            <p:cNvPicPr>
              <a:picLocks noChangeAspect="1"/>
            </p:cNvPicPr>
            <p:nvPr/>
          </p:nvPicPr>
          <p:blipFill>
            <a:blip r:embed="rId17"/>
            <a:stretch>
              <a:fillRect/>
            </a:stretch>
          </p:blipFill>
          <p:spPr>
            <a:xfrm rot="489021">
              <a:off x="8073717" y="1796730"/>
              <a:ext cx="692213" cy="526833"/>
            </a:xfrm>
            <a:prstGeom prst="rect">
              <a:avLst/>
            </a:prstGeom>
          </p:spPr>
        </p:pic>
      </p:grpSp>
      <p:sp>
        <p:nvSpPr>
          <p:cNvPr id="4" name="Tijdelijke aanduiding voor tekst 6">
            <a:extLst>
              <a:ext uri="{FF2B5EF4-FFF2-40B4-BE49-F238E27FC236}">
                <a16:creationId xmlns:a16="http://schemas.microsoft.com/office/drawing/2014/main" id="{79927C08-2E5F-1A51-DA36-7D410F8F65B3}"/>
              </a:ext>
            </a:extLst>
          </p:cNvPr>
          <p:cNvSpPr txBox="1">
            <a:spLocks/>
          </p:cNvSpPr>
          <p:nvPr/>
        </p:nvSpPr>
        <p:spPr>
          <a:xfrm>
            <a:off x="2336710" y="1871094"/>
            <a:ext cx="2166959" cy="633043"/>
          </a:xfrm>
          <a:prstGeom prst="rect">
            <a:avLst/>
          </a:prstGeom>
        </p:spPr>
        <p:txBody>
          <a:bodyPr anchor="ct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u="sng">
                <a:uFill>
                  <a:solidFill>
                    <a:srgbClr val="009DE1"/>
                  </a:solidFill>
                </a:uFill>
              </a:rPr>
              <a:t>www.aquafin.be</a:t>
            </a:r>
          </a:p>
        </p:txBody>
      </p:sp>
      <p:sp>
        <p:nvSpPr>
          <p:cNvPr id="5" name="Tijdelijke aanduiding voor tekst 6">
            <a:extLst>
              <a:ext uri="{FF2B5EF4-FFF2-40B4-BE49-F238E27FC236}">
                <a16:creationId xmlns:a16="http://schemas.microsoft.com/office/drawing/2014/main" id="{F1484D69-1A56-7837-D0B9-E24CDC36E693}"/>
              </a:ext>
            </a:extLst>
          </p:cNvPr>
          <p:cNvSpPr txBox="1">
            <a:spLocks/>
          </p:cNvSpPr>
          <p:nvPr/>
        </p:nvSpPr>
        <p:spPr>
          <a:xfrm>
            <a:off x="2292164" y="3977653"/>
            <a:ext cx="2682297" cy="633043"/>
          </a:xfrm>
          <a:prstGeom prst="rect">
            <a:avLst/>
          </a:prstGeom>
        </p:spPr>
        <p:txBody>
          <a:bodyPr anchor="ct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a:t>contact@aquafin.be</a:t>
            </a:r>
          </a:p>
        </p:txBody>
      </p:sp>
      <p:sp>
        <p:nvSpPr>
          <p:cNvPr id="16" name="Tijdelijke aanduiding voor tekst 6">
            <a:extLst>
              <a:ext uri="{FF2B5EF4-FFF2-40B4-BE49-F238E27FC236}">
                <a16:creationId xmlns:a16="http://schemas.microsoft.com/office/drawing/2014/main" id="{D400389A-40BA-752D-2E05-25FDEB3B28ED}"/>
              </a:ext>
            </a:extLst>
          </p:cNvPr>
          <p:cNvSpPr txBox="1">
            <a:spLocks/>
          </p:cNvSpPr>
          <p:nvPr/>
        </p:nvSpPr>
        <p:spPr>
          <a:xfrm>
            <a:off x="2292164" y="4975433"/>
            <a:ext cx="2682297" cy="633043"/>
          </a:xfrm>
          <a:prstGeom prst="rect">
            <a:avLst/>
          </a:prstGeom>
        </p:spPr>
        <p:txBody>
          <a:bodyP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a:t>Aquafin NV, Dijkstraat 8, 2630 Aartselaar</a:t>
            </a:r>
          </a:p>
        </p:txBody>
      </p:sp>
      <p:sp>
        <p:nvSpPr>
          <p:cNvPr id="17" name="Tijdelijke aanduiding voor tekst 6">
            <a:extLst>
              <a:ext uri="{FF2B5EF4-FFF2-40B4-BE49-F238E27FC236}">
                <a16:creationId xmlns:a16="http://schemas.microsoft.com/office/drawing/2014/main" id="{3AEC6450-EB5F-2123-69BF-EDD293A42DA5}"/>
              </a:ext>
            </a:extLst>
          </p:cNvPr>
          <p:cNvSpPr txBox="1">
            <a:spLocks/>
          </p:cNvSpPr>
          <p:nvPr/>
        </p:nvSpPr>
        <p:spPr>
          <a:xfrm>
            <a:off x="2292164" y="2983450"/>
            <a:ext cx="3554454" cy="63304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Clr>
                <a:srgbClr val="009DE1"/>
              </a:buClr>
              <a:buFont typeface="Arial" panose="020B0604020202020204" pitchFamily="34" charset="0"/>
              <a:buChar char="•"/>
              <a:defRPr sz="2800" b="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BAD57E"/>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Clr>
                <a:srgbClr val="181A33"/>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a:latin typeface="Source Sans Pro"/>
                <a:ea typeface="Source Sans Pro"/>
              </a:rPr>
              <a:t>+32 (0)3 450 45 45  </a:t>
            </a:r>
            <a:r>
              <a:rPr lang="nl-BE" sz="1800">
                <a:effectLst/>
                <a:latin typeface="Source Sans Pro"/>
                <a:ea typeface="Source Sans Pro"/>
              </a:rPr>
              <a:t>(op werkdagen van 8.00 tot 17.00 uur)</a:t>
            </a:r>
          </a:p>
        </p:txBody>
      </p:sp>
    </p:spTree>
    <p:extLst>
      <p:ext uri="{BB962C8B-B14F-4D97-AF65-F5344CB8AC3E}">
        <p14:creationId xmlns:p14="http://schemas.microsoft.com/office/powerpoint/2010/main" val="1887400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 103">
            <a:extLst>
              <a:ext uri="{FF2B5EF4-FFF2-40B4-BE49-F238E27FC236}">
                <a16:creationId xmlns:a16="http://schemas.microsoft.com/office/drawing/2014/main" id="{E72E6268-92DF-D721-9646-5D8717130C23}"/>
              </a:ext>
            </a:extLst>
          </p:cNvPr>
          <p:cNvGraphicFramePr>
            <a:graphicFrameLocks noGrp="1"/>
          </p:cNvGraphicFramePr>
          <p:nvPr>
            <p:extLst>
              <p:ext uri="{D42A27DB-BD31-4B8C-83A1-F6EECF244321}">
                <p14:modId xmlns:p14="http://schemas.microsoft.com/office/powerpoint/2010/main" val="3662121526"/>
              </p:ext>
            </p:extLst>
          </p:nvPr>
        </p:nvGraphicFramePr>
        <p:xfrm>
          <a:off x="815186" y="1487846"/>
          <a:ext cx="10561514" cy="4646693"/>
        </p:xfrm>
        <a:graphic>
          <a:graphicData uri="http://schemas.openxmlformats.org/drawingml/2006/table">
            <a:tbl>
              <a:tblPr firstRow="1" bandRow="1">
                <a:tableStyleId>{5C22544A-7EE6-4342-B048-85BDC9FD1C3A}</a:tableStyleId>
              </a:tblPr>
              <a:tblGrid>
                <a:gridCol w="917580">
                  <a:extLst>
                    <a:ext uri="{9D8B030D-6E8A-4147-A177-3AD203B41FA5}">
                      <a16:colId xmlns:a16="http://schemas.microsoft.com/office/drawing/2014/main" val="1169562284"/>
                    </a:ext>
                  </a:extLst>
                </a:gridCol>
                <a:gridCol w="2406717">
                  <a:extLst>
                    <a:ext uri="{9D8B030D-6E8A-4147-A177-3AD203B41FA5}">
                      <a16:colId xmlns:a16="http://schemas.microsoft.com/office/drawing/2014/main" val="1605129045"/>
                    </a:ext>
                  </a:extLst>
                </a:gridCol>
                <a:gridCol w="2576593">
                  <a:extLst>
                    <a:ext uri="{9D8B030D-6E8A-4147-A177-3AD203B41FA5}">
                      <a16:colId xmlns:a16="http://schemas.microsoft.com/office/drawing/2014/main" val="2787174813"/>
                    </a:ext>
                  </a:extLst>
                </a:gridCol>
                <a:gridCol w="2248218">
                  <a:extLst>
                    <a:ext uri="{9D8B030D-6E8A-4147-A177-3AD203B41FA5}">
                      <a16:colId xmlns:a16="http://schemas.microsoft.com/office/drawing/2014/main" val="301930206"/>
                    </a:ext>
                  </a:extLst>
                </a:gridCol>
                <a:gridCol w="2412406">
                  <a:extLst>
                    <a:ext uri="{9D8B030D-6E8A-4147-A177-3AD203B41FA5}">
                      <a16:colId xmlns:a16="http://schemas.microsoft.com/office/drawing/2014/main" val="1033925481"/>
                    </a:ext>
                  </a:extLst>
                </a:gridCol>
              </a:tblGrid>
              <a:tr h="927837">
                <a:tc>
                  <a:txBody>
                    <a:bodyPr/>
                    <a:lstStyle/>
                    <a:p>
                      <a:endParaRPr lang="nl-BE">
                        <a:solidFill>
                          <a:schemeClr val="tx1"/>
                        </a:solidFill>
                      </a:endParaRPr>
                    </a:p>
                  </a:txBody>
                  <a:tcPr>
                    <a:lnL w="12700" cmpd="sng">
                      <a:noFill/>
                    </a:lnL>
                    <a:lnR w="381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BE"/>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endParaRPr lang="nl-BE"/>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BE"/>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endParaRPr lang="nl-BE"/>
                    </a:p>
                  </a:txBody>
                  <a:tcP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0754240"/>
                  </a:ext>
                </a:extLst>
              </a:tr>
              <a:tr h="927837">
                <a:tc>
                  <a:txBody>
                    <a:bodyPr/>
                    <a:lstStyle/>
                    <a:p>
                      <a:endParaRPr lang="nl-BE">
                        <a:solidFill>
                          <a:schemeClr val="tx1"/>
                        </a:solidFill>
                      </a:endParaRPr>
                    </a:p>
                  </a:txBody>
                  <a:tcPr>
                    <a:lnL w="12700" cmpd="sng">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b="0" i="0" u="sng" baseline="0">
                          <a:uFill>
                            <a:solidFill>
                              <a:srgbClr val="1A9DD8"/>
                            </a:solidFill>
                          </a:uFill>
                          <a:latin typeface="Source Sans Pro"/>
                          <a:ea typeface="Source Sans Pro"/>
                        </a:rPr>
                        <a:t>www.aquafin.be</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pPr lvl="0" algn="ctr">
                        <a:lnSpc>
                          <a:spcPct val="100000"/>
                        </a:lnSpc>
                        <a:spcBef>
                          <a:spcPts val="0"/>
                        </a:spcBef>
                        <a:spcAft>
                          <a:spcPts val="0"/>
                        </a:spcAft>
                        <a:buNone/>
                      </a:pPr>
                      <a:r>
                        <a:rPr lang="nl-BE" sz="1600" b="0" i="0" u="none" strike="noStrike" noProof="0">
                          <a:uFill>
                            <a:solidFill>
                              <a:srgbClr val="009DE1"/>
                            </a:solidFill>
                          </a:uFill>
                          <a:hlinkClick r:id="rId3"/>
                        </a:rPr>
                        <a:t>www.Fluvius.be</a:t>
                      </a:r>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a:lnSpc>
                          <a:spcPct val="100000"/>
                        </a:lnSpc>
                        <a:spcBef>
                          <a:spcPts val="0"/>
                        </a:spcBef>
                        <a:spcAft>
                          <a:spcPts val="0"/>
                        </a:spcAft>
                        <a:buNone/>
                      </a:pPr>
                      <a:r>
                        <a:rPr lang="nl-BE" sz="1200" b="0" i="0" u="none" strike="noStrike" baseline="0" noProof="0">
                          <a:solidFill>
                            <a:srgbClr val="000000"/>
                          </a:solidFill>
                          <a:uFill>
                            <a:solidFill>
                              <a:srgbClr val="009DE1"/>
                            </a:solidFill>
                          </a:uFill>
                          <a:latin typeface="Arial"/>
                        </a:rPr>
                        <a:t>kortenberg.be/projecten/detail/7/project-den-</a:t>
                      </a:r>
                      <a:r>
                        <a:rPr lang="nl-BE" sz="1200" b="0" i="0" u="none" strike="noStrike" baseline="0" noProof="0" err="1">
                          <a:solidFill>
                            <a:srgbClr val="000000"/>
                          </a:solidFill>
                          <a:uFill>
                            <a:solidFill>
                              <a:srgbClr val="009DE1"/>
                            </a:solidFill>
                          </a:uFill>
                          <a:latin typeface="Arial"/>
                        </a:rPr>
                        <a:t>tomme</a:t>
                      </a:r>
                      <a:endParaRPr lang="en-US" sz="1200" err="1"/>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pPr marL="0" marR="0" lvl="0" indent="0" algn="ctr" defTabSz="914400">
                        <a:lnSpc>
                          <a:spcPct val="100000"/>
                        </a:lnSpc>
                        <a:spcBef>
                          <a:spcPts val="0"/>
                        </a:spcBef>
                        <a:spcAft>
                          <a:spcPts val="0"/>
                        </a:spcAft>
                        <a:buNone/>
                        <a:tabLst/>
                        <a:defRPr/>
                      </a:pPr>
                      <a:r>
                        <a:rPr lang="nl-BE" sz="1600" b="0" i="0" u="sng">
                          <a:uFill>
                            <a:solidFill>
                              <a:srgbClr val="009DE1"/>
                            </a:solidFill>
                          </a:uFill>
                          <a:latin typeface="Source Sans Pro"/>
                          <a:ea typeface="Source Sans Pro"/>
                        </a:rPr>
                        <a:t>www.bertem.be</a:t>
                      </a:r>
                    </a:p>
                  </a:txBody>
                  <a:tcPr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1956628"/>
                  </a:ext>
                </a:extLst>
              </a:tr>
              <a:tr h="927837">
                <a:tc>
                  <a:txBody>
                    <a:bodyPr/>
                    <a:lstStyle/>
                    <a:p>
                      <a:endParaRPr lang="nl-BE">
                        <a:solidFill>
                          <a:schemeClr val="tx1"/>
                        </a:solidFill>
                      </a:endParaRPr>
                    </a:p>
                  </a:txBody>
                  <a:tcPr>
                    <a:lnL w="12700" cmpd="sng">
                      <a:noFill/>
                    </a:lnL>
                    <a:lnR w="38100" cap="flat" cmpd="sng" algn="ctr">
                      <a:noFill/>
                      <a:prstDash val="solid"/>
                      <a:round/>
                      <a:headEnd type="none" w="med" len="med"/>
                      <a:tailEnd type="none" w="med" len="med"/>
                    </a:lnR>
                    <a:lnT w="12700" cap="flat" cmpd="sng" algn="ctr">
                      <a:solidFill>
                        <a:srgbClr val="E4EFF7"/>
                      </a:solid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b="0" i="0" u="none">
                          <a:uFill>
                            <a:solidFill>
                              <a:srgbClr val="009DE1"/>
                            </a:solidFill>
                          </a:uFill>
                          <a:latin typeface="Source Sans Pro"/>
                          <a:ea typeface="Source Sans Pro"/>
                        </a:rPr>
                        <a:t>+32 (0)3 450 45 45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pPr lvl="0" algn="ctr">
                        <a:lnSpc>
                          <a:spcPct val="100000"/>
                        </a:lnSpc>
                        <a:spcBef>
                          <a:spcPts val="0"/>
                        </a:spcBef>
                        <a:spcAft>
                          <a:spcPts val="0"/>
                        </a:spcAft>
                        <a:buNone/>
                      </a:pPr>
                      <a:r>
                        <a:rPr lang="nl-BE" sz="1600" b="0" i="0" u="none" kern="1200" noProof="0">
                          <a:solidFill>
                            <a:schemeClr val="dk1"/>
                          </a:solidFill>
                          <a:uFill>
                            <a:solidFill>
                              <a:srgbClr val="009DE1"/>
                            </a:solidFill>
                          </a:uFill>
                          <a:latin typeface="Source Sans Pro"/>
                          <a:ea typeface="Source Sans Pro"/>
                          <a:cs typeface="+mn-cs"/>
                        </a:rPr>
                        <a:t>+32 (0)78 35 34 34</a:t>
                      </a:r>
                      <a:endParaRPr lang="en-US" sz="1600" b="0" i="0" u="none" kern="1200">
                        <a:solidFill>
                          <a:schemeClr val="dk1"/>
                        </a:solidFill>
                        <a:uFill>
                          <a:solidFill>
                            <a:srgbClr val="009DE1"/>
                          </a:solidFill>
                        </a:uFill>
                        <a:latin typeface="Source Sans Pro"/>
                        <a:ea typeface="Source Sans Pro"/>
                        <a:cs typeface="+mn-cs"/>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E4EFF7"/>
                      </a:solid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a:lnSpc>
                          <a:spcPct val="100000"/>
                        </a:lnSpc>
                        <a:spcBef>
                          <a:spcPts val="0"/>
                        </a:spcBef>
                        <a:spcAft>
                          <a:spcPts val="0"/>
                        </a:spcAft>
                        <a:buNone/>
                      </a:pPr>
                      <a:r>
                        <a:rPr lang="nl-BE" sz="1600" b="0" i="0" u="none" strike="noStrike" baseline="0" noProof="0">
                          <a:solidFill>
                            <a:srgbClr val="000000"/>
                          </a:solidFill>
                          <a:uFill>
                            <a:solidFill>
                              <a:srgbClr val="009DE1"/>
                            </a:solidFill>
                          </a:uFill>
                          <a:latin typeface="Source Sans Pro"/>
                        </a:rPr>
                        <a:t>+32 (0)2 755 30 70</a:t>
                      </a:r>
                      <a:endParaRPr lang="nl-BE" sz="1600" b="0" i="0" u="none">
                        <a:uFill>
                          <a:solidFill>
                            <a:srgbClr val="009DE1"/>
                          </a:solidFill>
                        </a:uFill>
                        <a:latin typeface="Source Sans Pro"/>
                        <a:ea typeface="Source Sans Pro"/>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pPr marL="0" marR="0" lvl="0" indent="0" algn="ctr">
                        <a:lnSpc>
                          <a:spcPct val="100000"/>
                        </a:lnSpc>
                        <a:spcBef>
                          <a:spcPts val="0"/>
                        </a:spcBef>
                        <a:spcAft>
                          <a:spcPts val="0"/>
                        </a:spcAft>
                        <a:buNone/>
                      </a:pPr>
                      <a:r>
                        <a:rPr lang="nl-BE" sz="1600" b="0" i="0" u="none" strike="noStrike" noProof="0">
                          <a:solidFill>
                            <a:srgbClr val="000000"/>
                          </a:solidFill>
                          <a:uFill>
                            <a:solidFill>
                              <a:srgbClr val="009DE1"/>
                            </a:solidFill>
                          </a:uFill>
                          <a:latin typeface="Source Sans Pro"/>
                        </a:rPr>
                        <a:t>0 16 49 99 99</a:t>
                      </a:r>
                      <a:endParaRPr lang="en-US"/>
                    </a:p>
                  </a:txBody>
                  <a:tcPr anchor="ctr">
                    <a:lnL w="38100" cap="flat" cmpd="sng" algn="ctr">
                      <a:noFill/>
                      <a:prstDash val="solid"/>
                      <a:round/>
                      <a:headEnd type="none" w="med" len="med"/>
                      <a:tailEnd type="none" w="med" len="med"/>
                    </a:lnL>
                    <a:lnR w="12700" cmpd="sng">
                      <a:noFill/>
                    </a:lnR>
                    <a:lnT w="12700" cap="flat" cmpd="sng" algn="ctr">
                      <a:solidFill>
                        <a:srgbClr val="E4EFF7"/>
                      </a:solid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6508892"/>
                  </a:ext>
                </a:extLst>
              </a:tr>
              <a:tr h="927837">
                <a:tc>
                  <a:txBody>
                    <a:bodyPr/>
                    <a:lstStyle/>
                    <a:p>
                      <a:endParaRPr lang="nl-BE">
                        <a:solidFill>
                          <a:schemeClr val="tx1"/>
                        </a:solidFill>
                      </a:endParaRPr>
                    </a:p>
                  </a:txBody>
                  <a:tcPr>
                    <a:lnL w="12700" cmpd="sng">
                      <a:noFill/>
                    </a:lnL>
                    <a:lnR w="38100" cap="flat" cmpd="sng" algn="ctr">
                      <a:noFill/>
                      <a:prstDash val="solid"/>
                      <a:round/>
                      <a:headEnd type="none" w="med" len="med"/>
                      <a:tailEnd type="none" w="med" len="med"/>
                    </a:lnR>
                    <a:lnT w="12700" cap="flat" cmpd="sng" algn="ctr">
                      <a:solidFill>
                        <a:srgbClr val="E4EFF7"/>
                      </a:solid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b="0" i="0" u="none">
                          <a:uFill>
                            <a:solidFill>
                              <a:srgbClr val="009DE1"/>
                            </a:solidFill>
                          </a:uFill>
                          <a:latin typeface="Source Sans Pro"/>
                          <a:ea typeface="Source Sans Pro"/>
                        </a:rPr>
                        <a:t>contact@aquafin.be</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pPr lvl="0" algn="ctr">
                        <a:lnSpc>
                          <a:spcPct val="100000"/>
                        </a:lnSpc>
                        <a:spcBef>
                          <a:spcPts val="0"/>
                        </a:spcBef>
                        <a:spcAft>
                          <a:spcPts val="0"/>
                        </a:spcAft>
                        <a:buNone/>
                      </a:pPr>
                      <a:r>
                        <a:rPr lang="nl-BE" sz="1600" b="0" i="0" u="none" strike="noStrike" noProof="0">
                          <a:uFill>
                            <a:solidFill>
                              <a:srgbClr val="009DE1"/>
                            </a:solidFill>
                          </a:uFill>
                          <a:hlinkClick r:id="rId4"/>
                        </a:rPr>
                        <a:t>afkoppelingen@fluvius.be</a:t>
                      </a:r>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E4EFF7"/>
                      </a:solid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a:lnSpc>
                          <a:spcPct val="100000"/>
                        </a:lnSpc>
                        <a:spcBef>
                          <a:spcPts val="0"/>
                        </a:spcBef>
                        <a:spcAft>
                          <a:spcPts val="0"/>
                        </a:spcAft>
                        <a:buNone/>
                        <a:tabLst/>
                        <a:defRPr/>
                      </a:pPr>
                      <a:r>
                        <a:rPr lang="nl-BE" sz="1600" b="0" i="0" u="none" strike="noStrike" baseline="0" noProof="0">
                          <a:solidFill>
                            <a:srgbClr val="000000"/>
                          </a:solidFill>
                          <a:uFill>
                            <a:solidFill>
                              <a:srgbClr val="009DE1"/>
                            </a:solidFill>
                          </a:uFill>
                          <a:latin typeface="Source Sans Pro"/>
                        </a:rPr>
                        <a:t>infrastructuurprojecten@kortenberg.be</a:t>
                      </a:r>
                      <a:endParaRPr lang="nl-BE" sz="1600" b="0" i="0" u="none">
                        <a:uFill>
                          <a:solidFill>
                            <a:srgbClr val="009DE1"/>
                          </a:solidFill>
                        </a:uFill>
                        <a:latin typeface="Source Sans Pro"/>
                        <a:ea typeface="Source Sans Pro"/>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DE1">
                        <a:alpha val="10000"/>
                      </a:srgbClr>
                    </a:solidFill>
                  </a:tcPr>
                </a:tc>
                <a:tc>
                  <a:txBody>
                    <a:bodyPr/>
                    <a:lstStyle/>
                    <a:p>
                      <a:pPr marL="0" marR="0" lvl="0" indent="0" algn="ctr" defTabSz="914400">
                        <a:lnSpc>
                          <a:spcPct val="100000"/>
                        </a:lnSpc>
                        <a:spcBef>
                          <a:spcPts val="0"/>
                        </a:spcBef>
                        <a:spcAft>
                          <a:spcPts val="0"/>
                        </a:spcAft>
                        <a:buNone/>
                        <a:tabLst/>
                        <a:defRPr/>
                      </a:pPr>
                      <a:r>
                        <a:rPr lang="nl-BE" sz="1600" b="0" i="0" u="none">
                          <a:uFill>
                            <a:solidFill>
                              <a:srgbClr val="009DE1"/>
                            </a:solidFill>
                          </a:uFill>
                          <a:latin typeface="Source Sans Pro"/>
                          <a:ea typeface="Source Sans Pro"/>
                          <a:hlinkClick r:id="rId5"/>
                        </a:rPr>
                        <a:t>Investeringsprojecten@bertem.be</a:t>
                      </a:r>
                      <a:endParaRPr lang="nl-BE" sz="1600" b="0" i="0" u="none">
                        <a:uFill>
                          <a:solidFill>
                            <a:srgbClr val="009DE1"/>
                          </a:solidFill>
                        </a:uFill>
                        <a:latin typeface="Source Sans Pro"/>
                        <a:ea typeface="Source Sans Pro"/>
                      </a:endParaRPr>
                    </a:p>
                  </a:txBody>
                  <a:tcPr anchor="ctr">
                    <a:lnL w="38100" cap="flat" cmpd="sng" algn="ctr">
                      <a:noFill/>
                      <a:prstDash val="solid"/>
                      <a:round/>
                      <a:headEnd type="none" w="med" len="med"/>
                      <a:tailEnd type="none" w="med" len="med"/>
                    </a:lnL>
                    <a:lnR w="12700" cmpd="sng">
                      <a:noFill/>
                    </a:lnR>
                    <a:lnT w="12700" cap="flat" cmpd="sng" algn="ctr">
                      <a:solidFill>
                        <a:srgbClr val="E4EFF7"/>
                      </a:solidFill>
                      <a:prstDash val="solid"/>
                      <a:round/>
                      <a:headEnd type="none" w="med" len="med"/>
                      <a:tailEnd type="none" w="med" len="med"/>
                    </a:lnT>
                    <a:lnB w="12700" cap="flat" cmpd="sng" algn="ctr">
                      <a:solidFill>
                        <a:srgbClr val="E4EFF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4562239"/>
                  </a:ext>
                </a:extLst>
              </a:tr>
              <a:tr h="935345">
                <a:tc>
                  <a:txBody>
                    <a:bodyPr/>
                    <a:lstStyle/>
                    <a:p>
                      <a:endParaRPr lang="nl-BE">
                        <a:solidFill>
                          <a:schemeClr val="tx1"/>
                        </a:solidFill>
                      </a:endParaRPr>
                    </a:p>
                  </a:txBody>
                  <a:tcPr>
                    <a:lnL w="12700" cmpd="sng">
                      <a:noFill/>
                    </a:lnL>
                    <a:lnR w="38100" cap="flat" cmpd="sng" algn="ctr">
                      <a:noFill/>
                      <a:prstDash val="solid"/>
                      <a:round/>
                      <a:headEnd type="none" w="med" len="med"/>
                      <a:tailEnd type="none" w="med" len="med"/>
                    </a:lnR>
                    <a:lnT w="12700" cap="flat" cmpd="sng" algn="ctr">
                      <a:solidFill>
                        <a:srgbClr val="E4EFF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b="0" i="0" u="none" err="1">
                          <a:uFill>
                            <a:solidFill>
                              <a:srgbClr val="009DE1"/>
                            </a:solidFill>
                          </a:uFill>
                          <a:latin typeface="Source Sans Pro"/>
                          <a:ea typeface="Source Sans Pro"/>
                        </a:rPr>
                        <a:t>Aquafin</a:t>
                      </a:r>
                      <a:r>
                        <a:rPr lang="nl-BE" sz="1600" b="0" i="0" u="none">
                          <a:uFill>
                            <a:solidFill>
                              <a:srgbClr val="009DE1"/>
                            </a:solidFill>
                          </a:uFill>
                          <a:latin typeface="Source Sans Pro"/>
                          <a:ea typeface="Source Sans Pro"/>
                        </a:rPr>
                        <a:t> NV, </a:t>
                      </a:r>
                      <a:br>
                        <a:rPr lang="nl-BE" sz="1600" b="0" i="0" u="none">
                          <a:uFill>
                            <a:solidFill>
                              <a:srgbClr val="009DE1"/>
                            </a:solidFill>
                          </a:uFill>
                          <a:latin typeface="Source Sans Pro"/>
                          <a:ea typeface="Source Sans Pro"/>
                        </a:rPr>
                      </a:br>
                      <a:r>
                        <a:rPr lang="nl-BE" sz="1600" b="0" i="0" u="none">
                          <a:uFill>
                            <a:solidFill>
                              <a:srgbClr val="009DE1"/>
                            </a:solidFill>
                          </a:uFill>
                          <a:latin typeface="Source Sans Pro"/>
                          <a:ea typeface="Source Sans Pro"/>
                        </a:rPr>
                        <a:t>Dijkstraat 8, </a:t>
                      </a:r>
                      <a:br>
                        <a:rPr lang="nl-BE" sz="1600" b="0" i="0" u="none">
                          <a:uFill>
                            <a:solidFill>
                              <a:srgbClr val="009DE1"/>
                            </a:solidFill>
                          </a:uFill>
                          <a:latin typeface="Source Sans Pro"/>
                          <a:ea typeface="Source Sans Pro"/>
                        </a:rPr>
                      </a:br>
                      <a:r>
                        <a:rPr lang="nl-BE" sz="1600" b="0" i="0" u="none">
                          <a:uFill>
                            <a:solidFill>
                              <a:srgbClr val="009DE1"/>
                            </a:solidFill>
                          </a:uFill>
                          <a:latin typeface="Source Sans Pro"/>
                          <a:ea typeface="Source Sans Pro"/>
                        </a:rPr>
                        <a:t>2630 Aartselaar</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9DE1">
                        <a:alpha val="10000"/>
                      </a:srgbClr>
                    </a:solidFill>
                  </a:tcPr>
                </a:tc>
                <a:tc>
                  <a:txBody>
                    <a:bodyPr/>
                    <a:lstStyle/>
                    <a:p>
                      <a:pPr lvl="0" algn="ctr">
                        <a:lnSpc>
                          <a:spcPct val="100000"/>
                        </a:lnSpc>
                        <a:spcBef>
                          <a:spcPts val="0"/>
                        </a:spcBef>
                        <a:spcAft>
                          <a:spcPts val="0"/>
                        </a:spcAft>
                        <a:buNone/>
                      </a:pPr>
                      <a:r>
                        <a:rPr lang="nl-BE" sz="1600" b="0" i="0" u="none" kern="1200" noProof="0" err="1">
                          <a:solidFill>
                            <a:schemeClr val="dk1"/>
                          </a:solidFill>
                          <a:uFill>
                            <a:solidFill>
                              <a:srgbClr val="009DE1"/>
                            </a:solidFill>
                          </a:uFill>
                          <a:latin typeface="Source Sans Pro"/>
                          <a:ea typeface="Source Sans Pro"/>
                          <a:cs typeface="+mn-cs"/>
                        </a:rPr>
                        <a:t>Fluvius</a:t>
                      </a:r>
                      <a:endParaRPr lang="en-US" sz="1600" b="0" i="0" u="none" kern="1200" err="1">
                        <a:solidFill>
                          <a:schemeClr val="dk1"/>
                        </a:solidFill>
                        <a:uFill>
                          <a:solidFill>
                            <a:srgbClr val="009DE1"/>
                          </a:solidFill>
                        </a:uFill>
                        <a:latin typeface="Source Sans Pro"/>
                        <a:ea typeface="Source Sans Pro"/>
                        <a:cs typeface="+mn-cs"/>
                      </a:endParaRPr>
                    </a:p>
                    <a:p>
                      <a:pPr lvl="0" algn="ctr">
                        <a:lnSpc>
                          <a:spcPct val="100000"/>
                        </a:lnSpc>
                        <a:spcBef>
                          <a:spcPts val="0"/>
                        </a:spcBef>
                        <a:spcAft>
                          <a:spcPts val="0"/>
                        </a:spcAft>
                        <a:buNone/>
                      </a:pPr>
                      <a:r>
                        <a:rPr lang="nl-BE" sz="1600" b="0" i="0" u="none" kern="1200" noProof="0" err="1">
                          <a:solidFill>
                            <a:schemeClr val="dk1"/>
                          </a:solidFill>
                          <a:uFill>
                            <a:solidFill>
                              <a:srgbClr val="009DE1"/>
                            </a:solidFill>
                          </a:uFill>
                          <a:latin typeface="Source Sans Pro"/>
                          <a:ea typeface="Source Sans Pro"/>
                          <a:cs typeface="+mn-cs"/>
                        </a:rPr>
                        <a:t>Brusselsesteenweg</a:t>
                      </a:r>
                      <a:r>
                        <a:rPr lang="nl-BE" sz="1600" b="0" i="0" u="none" kern="1200" noProof="0">
                          <a:solidFill>
                            <a:schemeClr val="dk1"/>
                          </a:solidFill>
                          <a:uFill>
                            <a:solidFill>
                              <a:srgbClr val="009DE1"/>
                            </a:solidFill>
                          </a:uFill>
                          <a:latin typeface="Source Sans Pro"/>
                          <a:ea typeface="Source Sans Pro"/>
                          <a:cs typeface="+mn-cs"/>
                        </a:rPr>
                        <a:t> 199</a:t>
                      </a:r>
                      <a:endParaRPr lang="en-US" sz="1600" b="0" i="0" u="none" kern="1200">
                        <a:solidFill>
                          <a:schemeClr val="dk1"/>
                        </a:solidFill>
                        <a:uFill>
                          <a:solidFill>
                            <a:srgbClr val="009DE1"/>
                          </a:solidFill>
                        </a:uFill>
                        <a:latin typeface="Source Sans Pro"/>
                        <a:ea typeface="Source Sans Pro"/>
                        <a:cs typeface="+mn-cs"/>
                      </a:endParaRPr>
                    </a:p>
                    <a:p>
                      <a:pPr lvl="0" algn="ctr">
                        <a:lnSpc>
                          <a:spcPct val="100000"/>
                        </a:lnSpc>
                        <a:spcBef>
                          <a:spcPts val="0"/>
                        </a:spcBef>
                        <a:spcAft>
                          <a:spcPts val="0"/>
                        </a:spcAft>
                        <a:buNone/>
                      </a:pPr>
                      <a:r>
                        <a:rPr lang="nl-BE" sz="1600" b="0" i="0" u="none" kern="1200" noProof="0">
                          <a:solidFill>
                            <a:schemeClr val="dk1"/>
                          </a:solidFill>
                          <a:uFill>
                            <a:solidFill>
                              <a:srgbClr val="009DE1"/>
                            </a:solidFill>
                          </a:uFill>
                          <a:latin typeface="Source Sans Pro"/>
                          <a:ea typeface="Source Sans Pro"/>
                          <a:cs typeface="+mn-cs"/>
                        </a:rPr>
                        <a:t>9090 Melle</a:t>
                      </a:r>
                      <a:endParaRPr lang="nl-BE" sz="1600" b="0" i="0" u="none" kern="1200">
                        <a:solidFill>
                          <a:schemeClr val="dk1"/>
                        </a:solidFill>
                        <a:uFill>
                          <a:solidFill>
                            <a:srgbClr val="009DE1"/>
                          </a:solidFill>
                        </a:uFill>
                        <a:latin typeface="Source Sans Pro"/>
                        <a:ea typeface="Source Sans Pro"/>
                        <a:cs typeface="+mn-cs"/>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E4EFF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indent="0" algn="ctr">
                        <a:lnSpc>
                          <a:spcPct val="100000"/>
                        </a:lnSpc>
                        <a:buNone/>
                      </a:pPr>
                      <a:r>
                        <a:rPr lang="nl-BE" sz="1600" b="0" i="0" u="none" strike="noStrike" baseline="0" noProof="0">
                          <a:solidFill>
                            <a:srgbClr val="000000"/>
                          </a:solidFill>
                          <a:uFill>
                            <a:solidFill>
                              <a:srgbClr val="009DE1"/>
                            </a:solidFill>
                          </a:uFill>
                          <a:latin typeface="Source Sans Pro"/>
                        </a:rPr>
                        <a:t>Dr. V. De </a:t>
                      </a:r>
                      <a:r>
                        <a:rPr lang="nl-BE" sz="1600" b="0" i="0" u="none" strike="noStrike" baseline="0" noProof="0" err="1">
                          <a:solidFill>
                            <a:srgbClr val="000000"/>
                          </a:solidFill>
                          <a:uFill>
                            <a:solidFill>
                              <a:srgbClr val="009DE1"/>
                            </a:solidFill>
                          </a:uFill>
                          <a:latin typeface="Source Sans Pro"/>
                        </a:rPr>
                        <a:t>Walsplein</a:t>
                      </a:r>
                      <a:r>
                        <a:rPr lang="nl-BE" sz="1600" b="0" i="0" u="none" strike="noStrike" baseline="0" noProof="0">
                          <a:solidFill>
                            <a:srgbClr val="000000"/>
                          </a:solidFill>
                          <a:uFill>
                            <a:solidFill>
                              <a:srgbClr val="009DE1"/>
                            </a:solidFill>
                          </a:uFill>
                          <a:latin typeface="Source Sans Pro"/>
                        </a:rPr>
                        <a:t> 30 - 3070 Kortenberg</a:t>
                      </a:r>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9DE1">
                        <a:alpha val="10000"/>
                      </a:srgbClr>
                    </a:solidFill>
                  </a:tcPr>
                </a:tc>
                <a:tc>
                  <a:txBody>
                    <a:bodyPr/>
                    <a:lstStyle/>
                    <a:p>
                      <a:pPr marL="0" marR="0" lvl="0" indent="0" algn="ctr">
                        <a:lnSpc>
                          <a:spcPct val="100000"/>
                        </a:lnSpc>
                        <a:spcBef>
                          <a:spcPts val="0"/>
                        </a:spcBef>
                        <a:spcAft>
                          <a:spcPts val="0"/>
                        </a:spcAft>
                        <a:buNone/>
                      </a:pPr>
                      <a:r>
                        <a:rPr lang="nl-BE" sz="1600" b="0" i="0" u="none" err="1">
                          <a:uFill>
                            <a:solidFill>
                              <a:srgbClr val="009DE1"/>
                            </a:solidFill>
                          </a:uFill>
                          <a:latin typeface="Source Sans Pro"/>
                          <a:ea typeface="Source Sans Pro"/>
                        </a:rPr>
                        <a:t>Tervuursesteenweg</a:t>
                      </a:r>
                      <a:r>
                        <a:rPr lang="nl-BE" sz="1600" b="0" i="0" u="none">
                          <a:uFill>
                            <a:solidFill>
                              <a:srgbClr val="009DE1"/>
                            </a:solidFill>
                          </a:uFill>
                          <a:latin typeface="Source Sans Pro"/>
                          <a:ea typeface="Source Sans Pro"/>
                        </a:rPr>
                        <a:t> 178</a:t>
                      </a:r>
                      <a:br>
                        <a:rPr lang="nl-BE" sz="1600" b="0" i="0" u="none">
                          <a:uFill>
                            <a:solidFill>
                              <a:srgbClr val="009DE1"/>
                            </a:solidFill>
                          </a:uFill>
                          <a:latin typeface="Source Sans Pro"/>
                          <a:ea typeface="Source Sans Pro"/>
                        </a:rPr>
                      </a:br>
                      <a:r>
                        <a:rPr lang="nl-BE" sz="1600" b="0" i="0" u="none">
                          <a:uFill>
                            <a:solidFill>
                              <a:srgbClr val="009DE1"/>
                            </a:solidFill>
                          </a:uFill>
                          <a:latin typeface="Source Sans Pro"/>
                          <a:ea typeface="Source Sans Pro"/>
                        </a:rPr>
                        <a:t>3060 Bertem</a:t>
                      </a:r>
                    </a:p>
                  </a:txBody>
                  <a:tcPr anchor="ctr">
                    <a:lnL w="38100" cap="flat" cmpd="sng" algn="ctr">
                      <a:noFill/>
                      <a:prstDash val="solid"/>
                      <a:round/>
                      <a:headEnd type="none" w="med" len="med"/>
                      <a:tailEnd type="none" w="med" len="med"/>
                    </a:lnL>
                    <a:lnR w="12700" cmpd="sng">
                      <a:noFill/>
                    </a:lnR>
                    <a:lnT w="12700" cap="flat" cmpd="sng" algn="ctr">
                      <a:solidFill>
                        <a:srgbClr val="E4EFF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0166244"/>
                  </a:ext>
                </a:extLst>
              </a:tr>
            </a:tbl>
          </a:graphicData>
        </a:graphic>
      </p:graphicFrame>
      <p:pic>
        <p:nvPicPr>
          <p:cNvPr id="14" name="Tijdelijke aanduiding voor afbeelding 124">
            <a:extLst>
              <a:ext uri="{FF2B5EF4-FFF2-40B4-BE49-F238E27FC236}">
                <a16:creationId xmlns:a16="http://schemas.microsoft.com/office/drawing/2014/main" id="{B7BCB5D9-AD4D-29D0-C833-4327DDD98BE8}"/>
              </a:ext>
            </a:extLst>
          </p:cNvPr>
          <p:cNvPicPr>
            <a:picLocks noChangeAspect="1"/>
          </p:cNvPicPr>
          <p:nvPr/>
        </p:nvPicPr>
        <p:blipFill>
          <a:blip r:embed="rId6">
            <a:extLst>
              <a:ext uri="{96DAC541-7B7A-43D3-8B79-37D633B846F1}">
                <asvg:svgBlip xmlns:asvg="http://schemas.microsoft.com/office/drawing/2016/SVG/main" r:embed="rId7"/>
              </a:ext>
            </a:extLst>
          </a:blip>
          <a:srcRect t="1182" b="1182"/>
          <a:stretch>
            <a:fillRect/>
          </a:stretch>
        </p:blipFill>
        <p:spPr>
          <a:xfrm>
            <a:off x="16303770" y="2385834"/>
            <a:ext cx="3815867" cy="3729340"/>
          </a:xfrm>
          <a:prstGeom prst="rect">
            <a:avLst/>
          </a:prstGeom>
        </p:spPr>
      </p:pic>
      <p:pic>
        <p:nvPicPr>
          <p:cNvPr id="13" name="Tijdelijke aanduiding voor afbeelding 126">
            <a:extLst>
              <a:ext uri="{FF2B5EF4-FFF2-40B4-BE49-F238E27FC236}">
                <a16:creationId xmlns:a16="http://schemas.microsoft.com/office/drawing/2014/main" id="{CBC017BC-3C30-C942-C6C8-1313C592B490}"/>
              </a:ext>
            </a:extLst>
          </p:cNvPr>
          <p:cNvPicPr>
            <a:picLocks noChangeAspect="1"/>
          </p:cNvPicPr>
          <p:nvPr/>
        </p:nvPicPr>
        <p:blipFill>
          <a:blip r:embed="rId8">
            <a:extLst>
              <a:ext uri="{96DAC541-7B7A-43D3-8B79-37D633B846F1}">
                <asvg:svgBlip xmlns:asvg="http://schemas.microsoft.com/office/drawing/2016/SVG/main" r:embed="rId9"/>
              </a:ext>
            </a:extLst>
          </a:blip>
          <a:srcRect t="1182" b="1182"/>
          <a:stretch>
            <a:fillRect/>
          </a:stretch>
        </p:blipFill>
        <p:spPr>
          <a:xfrm>
            <a:off x="16493717" y="3719080"/>
            <a:ext cx="2431752" cy="2376611"/>
          </a:xfrm>
          <a:prstGeom prst="rect">
            <a:avLst/>
          </a:prstGeom>
        </p:spPr>
      </p:pic>
      <p:sp>
        <p:nvSpPr>
          <p:cNvPr id="35" name="Titel 34">
            <a:extLst>
              <a:ext uri="{FF2B5EF4-FFF2-40B4-BE49-F238E27FC236}">
                <a16:creationId xmlns:a16="http://schemas.microsoft.com/office/drawing/2014/main" id="{F3B60471-4108-DC7B-6051-871EEFA266C6}"/>
              </a:ext>
            </a:extLst>
          </p:cNvPr>
          <p:cNvSpPr>
            <a:spLocks noGrp="1"/>
          </p:cNvSpPr>
          <p:nvPr>
            <p:ph type="title"/>
          </p:nvPr>
        </p:nvSpPr>
        <p:spPr/>
        <p:txBody>
          <a:bodyPr/>
          <a:lstStyle/>
          <a:p>
            <a:r>
              <a:rPr lang="nl-BE"/>
              <a:t>Contact</a:t>
            </a:r>
          </a:p>
        </p:txBody>
      </p:sp>
      <p:pic>
        <p:nvPicPr>
          <p:cNvPr id="12" name="Picture Placeholder 11">
            <a:extLst>
              <a:ext uri="{FF2B5EF4-FFF2-40B4-BE49-F238E27FC236}">
                <a16:creationId xmlns:a16="http://schemas.microsoft.com/office/drawing/2014/main" id="{1DC06CF7-9BF6-F070-03E9-1411145374F7}"/>
              </a:ext>
            </a:extLst>
          </p:cNvPr>
          <p:cNvPicPr>
            <a:picLocks noGrp="1" noChangeAspect="1"/>
          </p:cNvPicPr>
          <p:nvPr>
            <p:ph type="pic" sz="quarter" idx="10"/>
          </p:nvPr>
        </p:nvPicPr>
        <p:blipFill>
          <a:blip r:embed="rId10"/>
          <a:srcRect l="7027" r="7027"/>
          <a:stretch/>
        </p:blipFill>
        <p:spPr>
          <a:xfrm>
            <a:off x="4318000" y="1633113"/>
            <a:ext cx="2019300" cy="807720"/>
          </a:xfrm>
          <a:prstGeom prst="rect">
            <a:avLst/>
          </a:prstGeom>
          <a:solidFill>
            <a:prstClr val="white"/>
          </a:solidFill>
        </p:spPr>
      </p:pic>
      <p:pic>
        <p:nvPicPr>
          <p:cNvPr id="2" name="Picture Placeholder 1">
            <a:extLst>
              <a:ext uri="{FF2B5EF4-FFF2-40B4-BE49-F238E27FC236}">
                <a16:creationId xmlns:a16="http://schemas.microsoft.com/office/drawing/2014/main" id="{902254F9-634E-0418-6105-EA9D3741CB5D}"/>
              </a:ext>
            </a:extLst>
          </p:cNvPr>
          <p:cNvPicPr>
            <a:picLocks noGrp="1" noChangeAspect="1"/>
          </p:cNvPicPr>
          <p:nvPr>
            <p:ph type="pic" sz="quarter" idx="12"/>
          </p:nvPr>
        </p:nvPicPr>
        <p:blipFill>
          <a:blip r:embed="rId11"/>
          <a:srcRect t="7547" b="7547"/>
          <a:stretch/>
        </p:blipFill>
        <p:spPr>
          <a:xfrm>
            <a:off x="9144000" y="1566863"/>
            <a:ext cx="2019300" cy="939800"/>
          </a:xfrm>
          <a:prstGeom prst="rect">
            <a:avLst/>
          </a:prstGeom>
          <a:solidFill>
            <a:prstClr val="white"/>
          </a:solidFill>
        </p:spPr>
      </p:pic>
      <p:pic>
        <p:nvPicPr>
          <p:cNvPr id="11" name="Picture Placeholder 10">
            <a:extLst>
              <a:ext uri="{FF2B5EF4-FFF2-40B4-BE49-F238E27FC236}">
                <a16:creationId xmlns:a16="http://schemas.microsoft.com/office/drawing/2014/main" id="{08107159-F718-7D5E-A73C-D27D2CC0894B}"/>
              </a:ext>
            </a:extLst>
          </p:cNvPr>
          <p:cNvPicPr>
            <a:picLocks noGrp="1" noChangeAspect="1"/>
          </p:cNvPicPr>
          <p:nvPr>
            <p:ph type="pic" sz="quarter" idx="11"/>
          </p:nvPr>
        </p:nvPicPr>
        <p:blipFill>
          <a:blip r:embed="rId12"/>
          <a:srcRect t="5422" b="5422"/>
          <a:stretch/>
        </p:blipFill>
        <p:spPr>
          <a:xfrm>
            <a:off x="7136357" y="1634427"/>
            <a:ext cx="1196437" cy="873541"/>
          </a:xfrm>
          <a:prstGeom prst="rect">
            <a:avLst/>
          </a:prstGeom>
          <a:solidFill>
            <a:prstClr val="white"/>
          </a:solidFill>
        </p:spPr>
      </p:pic>
    </p:spTree>
    <p:extLst>
      <p:ext uri="{BB962C8B-B14F-4D97-AF65-F5344CB8AC3E}">
        <p14:creationId xmlns:p14="http://schemas.microsoft.com/office/powerpoint/2010/main" val="2495047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F207D28D-4AE9-5C98-798F-2883E3AD335D}"/>
              </a:ext>
            </a:extLst>
          </p:cNvPr>
          <p:cNvSpPr>
            <a:spLocks noGrp="1"/>
          </p:cNvSpPr>
          <p:nvPr>
            <p:ph type="subTitle" idx="1"/>
          </p:nvPr>
        </p:nvSpPr>
        <p:spPr/>
        <p:txBody>
          <a:bodyPr>
            <a:normAutofit lnSpcReduction="10000"/>
          </a:bodyPr>
          <a:lstStyle/>
          <a:p>
            <a:pPr algn="ctr"/>
            <a:r>
              <a:rPr lang="nl-NL" b="0"/>
              <a:t>Hartelijk bedankt voor uw aandacht.</a:t>
            </a:r>
          </a:p>
        </p:txBody>
      </p:sp>
      <p:sp>
        <p:nvSpPr>
          <p:cNvPr id="3" name="Titel 2">
            <a:extLst>
              <a:ext uri="{FF2B5EF4-FFF2-40B4-BE49-F238E27FC236}">
                <a16:creationId xmlns:a16="http://schemas.microsoft.com/office/drawing/2014/main" id="{6B9397D5-D34F-A40A-3303-05288E7FA647}"/>
              </a:ext>
            </a:extLst>
          </p:cNvPr>
          <p:cNvSpPr>
            <a:spLocks noGrp="1"/>
          </p:cNvSpPr>
          <p:nvPr>
            <p:ph type="ctrTitle"/>
          </p:nvPr>
        </p:nvSpPr>
        <p:spPr>
          <a:xfrm>
            <a:off x="1943098" y="2631181"/>
            <a:ext cx="8305801" cy="789955"/>
          </a:xfrm>
        </p:spPr>
        <p:txBody>
          <a:bodyPr>
            <a:normAutofit fontScale="90000"/>
          </a:bodyPr>
          <a:lstStyle/>
          <a:p>
            <a:r>
              <a:rPr lang="nl-BE"/>
              <a:t>Stel gerust nu al uw vragen!</a:t>
            </a:r>
          </a:p>
        </p:txBody>
      </p:sp>
    </p:spTree>
    <p:extLst>
      <p:ext uri="{BB962C8B-B14F-4D97-AF65-F5344CB8AC3E}">
        <p14:creationId xmlns:p14="http://schemas.microsoft.com/office/powerpoint/2010/main" val="295501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129017E5-EDA6-D369-D69D-4FF1AC7872A8}"/>
              </a:ext>
            </a:extLst>
          </p:cNvPr>
          <p:cNvSpPr>
            <a:spLocks noGrp="1"/>
          </p:cNvSpPr>
          <p:nvPr>
            <p:ph type="body" sz="half" idx="2"/>
          </p:nvPr>
        </p:nvSpPr>
        <p:spPr>
          <a:xfrm>
            <a:off x="815297" y="1798820"/>
            <a:ext cx="5108073" cy="4646950"/>
          </a:xfrm>
        </p:spPr>
        <p:txBody>
          <a:bodyPr/>
          <a:lstStyle/>
          <a:p>
            <a:pPr marL="342900" indent="-342900">
              <a:buFont typeface="Arial" panose="020B0604020202020204" pitchFamily="34" charset="0"/>
              <a:buChar char="•"/>
            </a:pPr>
            <a:r>
              <a:rPr lang="nl-NL"/>
              <a:t>We </a:t>
            </a:r>
            <a:r>
              <a:rPr lang="nl-NL" b="1"/>
              <a:t>zuiveren rioolwater </a:t>
            </a:r>
            <a:r>
              <a:rPr lang="nl-NL"/>
              <a:t>tot het weer de natuur in kan.</a:t>
            </a:r>
            <a:br>
              <a:rPr lang="nl-NL"/>
            </a:br>
            <a:endParaRPr lang="nl-NL"/>
          </a:p>
          <a:p>
            <a:pPr marL="342900" indent="-342900">
              <a:buFont typeface="Arial" panose="020B0604020202020204" pitchFamily="34" charset="0"/>
              <a:buChar char="•"/>
            </a:pPr>
            <a:r>
              <a:rPr lang="nl-NL" b="1"/>
              <a:t>Geen drinkwater </a:t>
            </a:r>
            <a:r>
              <a:rPr lang="nl-NL"/>
              <a:t>dus voor de mens, maar wel voor vissen, vogels en amfibieën.</a:t>
            </a:r>
            <a:br>
              <a:rPr lang="nl-NL"/>
            </a:br>
            <a:endParaRPr lang="nl-NL"/>
          </a:p>
          <a:p>
            <a:pPr marL="342900" indent="-342900">
              <a:buFont typeface="Arial" panose="020B0604020202020204" pitchFamily="34" charset="0"/>
              <a:buChar char="•"/>
            </a:pPr>
            <a:r>
              <a:rPr lang="nl-NL"/>
              <a:t>Dat betekent ook </a:t>
            </a:r>
            <a:r>
              <a:rPr lang="nl-NL" b="1"/>
              <a:t>proper water </a:t>
            </a:r>
            <a:r>
              <a:rPr lang="nl-NL"/>
              <a:t>in stadskernen en een aangename leefomgeving.</a:t>
            </a:r>
            <a:br>
              <a:rPr lang="nl-NL"/>
            </a:br>
            <a:endParaRPr lang="nl-NL"/>
          </a:p>
          <a:p>
            <a:pPr marL="342900" indent="-342900">
              <a:buFont typeface="Arial" panose="020B0604020202020204" pitchFamily="34" charset="0"/>
              <a:buChar char="•"/>
            </a:pPr>
            <a:r>
              <a:rPr lang="nl-NL"/>
              <a:t>Én een </a:t>
            </a:r>
            <a:r>
              <a:rPr lang="nl-NL" b="1"/>
              <a:t>duurzame omgang met regenwater</a:t>
            </a:r>
            <a:r>
              <a:rPr lang="nl-NL"/>
              <a:t>, om droge bodems te helpen voorkomen en de gevolgen van zware buien te beperken.</a:t>
            </a:r>
          </a:p>
        </p:txBody>
      </p:sp>
      <p:pic>
        <p:nvPicPr>
          <p:cNvPr id="4" name="Tijdelijke aanduiding voor afbeelding 3">
            <a:extLst>
              <a:ext uri="{FF2B5EF4-FFF2-40B4-BE49-F238E27FC236}">
                <a16:creationId xmlns:a16="http://schemas.microsoft.com/office/drawing/2014/main" id="{B8BD330E-4061-27A6-397D-B0F680D009FF}"/>
              </a:ext>
            </a:extLst>
          </p:cNvPr>
          <p:cNvPicPr>
            <a:picLocks noGrp="1" noChangeAspect="1"/>
          </p:cNvPicPr>
          <p:nvPr>
            <p:ph type="pic" sz="quarter" idx="12"/>
          </p:nvPr>
        </p:nvPicPr>
        <p:blipFill>
          <a:blip r:embed="rId3"/>
          <a:srcRect t="4831" b="4831"/>
          <a:stretch/>
        </p:blipFill>
        <p:spPr>
          <a:xfrm>
            <a:off x="6753070" y="3585541"/>
            <a:ext cx="4600730" cy="2770809"/>
          </a:xfrm>
        </p:spPr>
      </p:pic>
      <p:sp>
        <p:nvSpPr>
          <p:cNvPr id="3" name="Tijdelijke aanduiding voor dianummer 2">
            <a:extLst>
              <a:ext uri="{FF2B5EF4-FFF2-40B4-BE49-F238E27FC236}">
                <a16:creationId xmlns:a16="http://schemas.microsoft.com/office/drawing/2014/main" id="{9B532A4D-2530-CF53-F1A6-8AD564B10AFA}"/>
              </a:ext>
            </a:extLst>
          </p:cNvPr>
          <p:cNvSpPr>
            <a:spLocks noGrp="1"/>
          </p:cNvSpPr>
          <p:nvPr>
            <p:ph type="sldNum" sz="quarter" idx="4"/>
          </p:nvPr>
        </p:nvSpPr>
        <p:spPr/>
        <p:txBody>
          <a:bodyPr/>
          <a:lstStyle/>
          <a:p>
            <a:fld id="{77F5ABDD-BE9F-C94B-BD23-5C887EF8759F}" type="slidenum">
              <a:rPr lang="nl-BE" smtClean="0"/>
              <a:pPr/>
              <a:t>5</a:t>
            </a:fld>
            <a:endParaRPr lang="nl-BE"/>
          </a:p>
        </p:txBody>
      </p:sp>
      <p:sp>
        <p:nvSpPr>
          <p:cNvPr id="7" name="Titel 6">
            <a:extLst>
              <a:ext uri="{FF2B5EF4-FFF2-40B4-BE49-F238E27FC236}">
                <a16:creationId xmlns:a16="http://schemas.microsoft.com/office/drawing/2014/main" id="{BBADD55D-EBBD-469F-0E60-E07F5EC93DC3}"/>
              </a:ext>
            </a:extLst>
          </p:cNvPr>
          <p:cNvSpPr>
            <a:spLocks noGrp="1"/>
          </p:cNvSpPr>
          <p:nvPr>
            <p:ph type="title"/>
          </p:nvPr>
        </p:nvSpPr>
        <p:spPr/>
        <p:txBody>
          <a:bodyPr/>
          <a:lstStyle/>
          <a:p>
            <a:r>
              <a:rPr lang="nl-NL"/>
              <a:t>Wat doen we?</a:t>
            </a:r>
          </a:p>
        </p:txBody>
      </p:sp>
      <p:pic>
        <p:nvPicPr>
          <p:cNvPr id="15" name="Tijdelijke aanduiding voor afbeelding 14" descr="Afbeelding met vogel, ijsvogel, veer, snavel&#10;&#10;Automatisch gegenereerde beschrijving">
            <a:extLst>
              <a:ext uri="{FF2B5EF4-FFF2-40B4-BE49-F238E27FC236}">
                <a16:creationId xmlns:a16="http://schemas.microsoft.com/office/drawing/2014/main" id="{29E03C05-6855-5855-9D45-1BEF58C969D4}"/>
              </a:ext>
            </a:extLst>
          </p:cNvPr>
          <p:cNvPicPr>
            <a:picLocks noGrp="1" noChangeAspect="1"/>
          </p:cNvPicPr>
          <p:nvPr>
            <p:ph type="pic" sz="quarter" idx="11"/>
          </p:nvPr>
        </p:nvPicPr>
        <p:blipFill rotWithShape="1">
          <a:blip r:embed="rId4"/>
          <a:srcRect l="14396" t="150" r="40272" b="-150"/>
          <a:stretch/>
        </p:blipFill>
        <p:spPr>
          <a:xfrm>
            <a:off x="6753070" y="542538"/>
            <a:ext cx="4607657" cy="2890800"/>
          </a:xfrm>
        </p:spPr>
      </p:pic>
    </p:spTree>
    <p:extLst>
      <p:ext uri="{BB962C8B-B14F-4D97-AF65-F5344CB8AC3E}">
        <p14:creationId xmlns:p14="http://schemas.microsoft.com/office/powerpoint/2010/main" val="226107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129017E5-EDA6-D369-D69D-4FF1AC7872A8}"/>
              </a:ext>
            </a:extLst>
          </p:cNvPr>
          <p:cNvSpPr>
            <a:spLocks noGrp="1"/>
          </p:cNvSpPr>
          <p:nvPr>
            <p:ph type="body" sz="half" idx="2"/>
          </p:nvPr>
        </p:nvSpPr>
        <p:spPr/>
        <p:txBody>
          <a:bodyPr/>
          <a:lstStyle/>
          <a:p>
            <a:pPr marL="342900" indent="-342900">
              <a:buFont typeface="Arial" panose="020B0604020202020204" pitchFamily="34" charset="0"/>
              <a:buChar char="•"/>
            </a:pPr>
            <a:r>
              <a:rPr lang="nl-NL"/>
              <a:t>We bouwen en beheren </a:t>
            </a:r>
            <a:r>
              <a:rPr lang="nl-NL" b="1"/>
              <a:t>waterzuiveringsinstallaties</a:t>
            </a:r>
            <a:r>
              <a:rPr lang="nl-NL"/>
              <a:t>.</a:t>
            </a:r>
            <a:br>
              <a:rPr lang="nl-NL"/>
            </a:br>
            <a:endParaRPr lang="nl-NL"/>
          </a:p>
          <a:p>
            <a:pPr marL="342900" indent="-342900">
              <a:buFont typeface="Arial" panose="020B0604020202020204" pitchFamily="34" charset="0"/>
              <a:buChar char="•"/>
            </a:pPr>
            <a:r>
              <a:rPr lang="nl-NL"/>
              <a:t>We </a:t>
            </a:r>
            <a:r>
              <a:rPr lang="nl-NL" b="1"/>
              <a:t>vervangen</a:t>
            </a:r>
            <a:r>
              <a:rPr lang="nl-NL"/>
              <a:t> oude rioleringen.</a:t>
            </a:r>
            <a:br>
              <a:rPr lang="nl-NL"/>
            </a:br>
            <a:endParaRPr lang="nl-NL"/>
          </a:p>
          <a:p>
            <a:pPr marL="342900" indent="-342900">
              <a:buFont typeface="Arial" panose="020B0604020202020204" pitchFamily="34" charset="0"/>
              <a:buChar char="•"/>
            </a:pPr>
            <a:r>
              <a:rPr lang="nl-NL"/>
              <a:t>We leggen </a:t>
            </a:r>
            <a:r>
              <a:rPr lang="nl-NL" b="1"/>
              <a:t>nieuwe rioleringen </a:t>
            </a:r>
            <a:r>
              <a:rPr lang="nl-NL"/>
              <a:t>aan.</a:t>
            </a:r>
            <a:br>
              <a:rPr lang="nl-NL"/>
            </a:br>
            <a:endParaRPr lang="nl-NL"/>
          </a:p>
          <a:p>
            <a:pPr marL="342900" indent="-342900">
              <a:buFont typeface="Arial" panose="020B0604020202020204" pitchFamily="34" charset="0"/>
              <a:buChar char="•"/>
            </a:pPr>
            <a:r>
              <a:rPr lang="nl-NL"/>
              <a:t>We </a:t>
            </a:r>
            <a:r>
              <a:rPr lang="nl-NL" b="1"/>
              <a:t>controleren de staat </a:t>
            </a:r>
            <a:r>
              <a:rPr lang="nl-NL"/>
              <a:t>van de hoofdriolering en vernieuwen waar nodig.</a:t>
            </a:r>
            <a:br>
              <a:rPr lang="nl-NL"/>
            </a:br>
            <a:endParaRPr lang="nl-NL"/>
          </a:p>
        </p:txBody>
      </p:sp>
      <p:sp>
        <p:nvSpPr>
          <p:cNvPr id="3" name="Tijdelijke aanduiding voor dianummer 2">
            <a:extLst>
              <a:ext uri="{FF2B5EF4-FFF2-40B4-BE49-F238E27FC236}">
                <a16:creationId xmlns:a16="http://schemas.microsoft.com/office/drawing/2014/main" id="{9B532A4D-2530-CF53-F1A6-8AD564B10AFA}"/>
              </a:ext>
            </a:extLst>
          </p:cNvPr>
          <p:cNvSpPr>
            <a:spLocks noGrp="1"/>
          </p:cNvSpPr>
          <p:nvPr>
            <p:ph type="sldNum" sz="quarter" idx="4"/>
          </p:nvPr>
        </p:nvSpPr>
        <p:spPr/>
        <p:txBody>
          <a:bodyPr/>
          <a:lstStyle/>
          <a:p>
            <a:fld id="{77F5ABDD-BE9F-C94B-BD23-5C887EF8759F}" type="slidenum">
              <a:rPr lang="nl-BE" smtClean="0"/>
              <a:pPr/>
              <a:t>6</a:t>
            </a:fld>
            <a:endParaRPr lang="nl-BE"/>
          </a:p>
        </p:txBody>
      </p:sp>
      <p:sp>
        <p:nvSpPr>
          <p:cNvPr id="7" name="Titel 6">
            <a:extLst>
              <a:ext uri="{FF2B5EF4-FFF2-40B4-BE49-F238E27FC236}">
                <a16:creationId xmlns:a16="http://schemas.microsoft.com/office/drawing/2014/main" id="{BBADD55D-EBBD-469F-0E60-E07F5EC93DC3}"/>
              </a:ext>
            </a:extLst>
          </p:cNvPr>
          <p:cNvSpPr>
            <a:spLocks noGrp="1"/>
          </p:cNvSpPr>
          <p:nvPr>
            <p:ph type="title"/>
          </p:nvPr>
        </p:nvSpPr>
        <p:spPr/>
        <p:txBody>
          <a:bodyPr/>
          <a:lstStyle/>
          <a:p>
            <a:r>
              <a:rPr lang="nl-NL"/>
              <a:t>Hoe doen we dat?</a:t>
            </a:r>
          </a:p>
        </p:txBody>
      </p:sp>
      <p:pic>
        <p:nvPicPr>
          <p:cNvPr id="14" name="Tijdelijke aanduiding voor afbeelding 13">
            <a:extLst>
              <a:ext uri="{FF2B5EF4-FFF2-40B4-BE49-F238E27FC236}">
                <a16:creationId xmlns:a16="http://schemas.microsoft.com/office/drawing/2014/main" id="{234F8378-7F5C-B97B-B809-52F10B7935A4}"/>
              </a:ext>
            </a:extLst>
          </p:cNvPr>
          <p:cNvPicPr>
            <a:picLocks noGrp="1" noChangeAspect="1"/>
          </p:cNvPicPr>
          <p:nvPr>
            <p:ph type="pic" sz="quarter" idx="12"/>
          </p:nvPr>
        </p:nvPicPr>
        <p:blipFill>
          <a:blip r:embed="rId3"/>
          <a:srcRect t="4808" b="4808"/>
          <a:stretch/>
        </p:blipFill>
        <p:spPr/>
      </p:pic>
      <p:pic>
        <p:nvPicPr>
          <p:cNvPr id="10" name="Tijdelijke aanduiding voor afbeelding 9">
            <a:extLst>
              <a:ext uri="{FF2B5EF4-FFF2-40B4-BE49-F238E27FC236}">
                <a16:creationId xmlns:a16="http://schemas.microsoft.com/office/drawing/2014/main" id="{C9746695-95A4-A391-83A9-DA88C7E17F77}"/>
              </a:ext>
            </a:extLst>
          </p:cNvPr>
          <p:cNvPicPr>
            <a:picLocks noGrp="1" noChangeAspect="1"/>
          </p:cNvPicPr>
          <p:nvPr>
            <p:ph type="pic" sz="quarter" idx="11"/>
          </p:nvPr>
        </p:nvPicPr>
        <p:blipFill>
          <a:blip r:embed="rId4"/>
          <a:srcRect t="2946" b="2946"/>
          <a:stretch/>
        </p:blipFill>
        <p:spPr/>
      </p:pic>
    </p:spTree>
    <p:extLst>
      <p:ext uri="{BB962C8B-B14F-4D97-AF65-F5344CB8AC3E}">
        <p14:creationId xmlns:p14="http://schemas.microsoft.com/office/powerpoint/2010/main" val="281908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DDB2E-648A-BBB0-D34F-57C7C5DF5514}"/>
              </a:ext>
            </a:extLst>
          </p:cNvPr>
          <p:cNvSpPr>
            <a:spLocks noGrp="1"/>
          </p:cNvSpPr>
          <p:nvPr>
            <p:ph type="ctrTitle"/>
          </p:nvPr>
        </p:nvSpPr>
        <p:spPr>
          <a:xfrm>
            <a:off x="1359107" y="2057511"/>
            <a:ext cx="9633789" cy="2280404"/>
          </a:xfrm>
        </p:spPr>
        <p:txBody>
          <a:bodyPr/>
          <a:lstStyle/>
          <a:p>
            <a:pPr algn="ctr"/>
            <a:r>
              <a:rPr lang="nl-NL"/>
              <a:t>Wat gaan we doen</a:t>
            </a:r>
            <a:br>
              <a:rPr lang="nl-NL"/>
            </a:br>
            <a:r>
              <a:rPr lang="nl-NL"/>
              <a:t>in uw buurt?</a:t>
            </a:r>
          </a:p>
        </p:txBody>
      </p:sp>
    </p:spTree>
    <p:extLst>
      <p:ext uri="{BB962C8B-B14F-4D97-AF65-F5344CB8AC3E}">
        <p14:creationId xmlns:p14="http://schemas.microsoft.com/office/powerpoint/2010/main" val="3883381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A1E46AB-E761-6774-7920-3D748C3F70DD}"/>
              </a:ext>
            </a:extLst>
          </p:cNvPr>
          <p:cNvSpPr>
            <a:spLocks noGrp="1"/>
          </p:cNvSpPr>
          <p:nvPr>
            <p:ph sz="half" idx="2"/>
          </p:nvPr>
        </p:nvSpPr>
        <p:spPr>
          <a:xfrm>
            <a:off x="841376" y="1556088"/>
            <a:ext cx="10512424" cy="3745824"/>
          </a:xfrm>
        </p:spPr>
        <p:txBody>
          <a:bodyPr/>
          <a:lstStyle/>
          <a:p>
            <a:r>
              <a:rPr lang="nl-BE"/>
              <a:t>Aanleg gescheiden riolering</a:t>
            </a:r>
          </a:p>
          <a:p>
            <a:r>
              <a:rPr lang="nl-BE"/>
              <a:t>Bouw bufferbekken</a:t>
            </a:r>
          </a:p>
          <a:p>
            <a:r>
              <a:rPr lang="nl-BE"/>
              <a:t>Bouw erosiebekken</a:t>
            </a:r>
          </a:p>
          <a:p>
            <a:endParaRPr lang="nl-BE">
              <a:highlight>
                <a:srgbClr val="FFFF00"/>
              </a:highlight>
            </a:endParaRPr>
          </a:p>
        </p:txBody>
      </p:sp>
      <p:sp>
        <p:nvSpPr>
          <p:cNvPr id="4" name="Tijdelijke aanduiding voor dianummer 3">
            <a:extLst>
              <a:ext uri="{FF2B5EF4-FFF2-40B4-BE49-F238E27FC236}">
                <a16:creationId xmlns:a16="http://schemas.microsoft.com/office/drawing/2014/main" id="{B54DD9B3-C2C6-607C-08EC-9ADD68D8A4AD}"/>
              </a:ext>
            </a:extLst>
          </p:cNvPr>
          <p:cNvSpPr>
            <a:spLocks noGrp="1"/>
          </p:cNvSpPr>
          <p:nvPr>
            <p:ph type="sldNum" sz="quarter" idx="4"/>
          </p:nvPr>
        </p:nvSpPr>
        <p:spPr/>
        <p:txBody>
          <a:bodyPr/>
          <a:lstStyle/>
          <a:p>
            <a:fld id="{77F5ABDD-BE9F-C94B-BD23-5C887EF8759F}" type="slidenum">
              <a:rPr lang="nl-BE" smtClean="0"/>
              <a:pPr/>
              <a:t>8</a:t>
            </a:fld>
            <a:endParaRPr lang="nl-BE"/>
          </a:p>
        </p:txBody>
      </p:sp>
      <p:sp>
        <p:nvSpPr>
          <p:cNvPr id="5" name="Titel 4">
            <a:extLst>
              <a:ext uri="{FF2B5EF4-FFF2-40B4-BE49-F238E27FC236}">
                <a16:creationId xmlns:a16="http://schemas.microsoft.com/office/drawing/2014/main" id="{D76CEAB6-D6AC-43A2-9C76-C7CA02F4E1F1}"/>
              </a:ext>
            </a:extLst>
          </p:cNvPr>
          <p:cNvSpPr>
            <a:spLocks noGrp="1"/>
          </p:cNvSpPr>
          <p:nvPr>
            <p:ph type="title"/>
          </p:nvPr>
        </p:nvSpPr>
        <p:spPr/>
        <p:txBody>
          <a:bodyPr/>
          <a:lstStyle/>
          <a:p>
            <a:r>
              <a:rPr lang="nl-BE"/>
              <a:t>Welk resultaat willen we bereiken?</a:t>
            </a:r>
          </a:p>
        </p:txBody>
      </p:sp>
    </p:spTree>
    <p:extLst>
      <p:ext uri="{BB962C8B-B14F-4D97-AF65-F5344CB8AC3E}">
        <p14:creationId xmlns:p14="http://schemas.microsoft.com/office/powerpoint/2010/main" val="929466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084B1D7-8E0A-5AA9-E113-E1697E54410A}"/>
              </a:ext>
            </a:extLst>
          </p:cNvPr>
          <p:cNvSpPr>
            <a:spLocks noGrp="1"/>
          </p:cNvSpPr>
          <p:nvPr>
            <p:ph type="sldNum" sz="quarter" idx="12"/>
          </p:nvPr>
        </p:nvSpPr>
        <p:spPr/>
        <p:txBody>
          <a:bodyPr/>
          <a:lstStyle/>
          <a:p>
            <a:fld id="{77F5ABDD-BE9F-C94B-BD23-5C887EF8759F}" type="slidenum">
              <a:rPr lang="nl-BE" smtClean="0"/>
              <a:pPr/>
              <a:t>9</a:t>
            </a:fld>
            <a:endParaRPr lang="nl-BE"/>
          </a:p>
        </p:txBody>
      </p:sp>
      <p:sp>
        <p:nvSpPr>
          <p:cNvPr id="6" name="Titel 5">
            <a:extLst>
              <a:ext uri="{FF2B5EF4-FFF2-40B4-BE49-F238E27FC236}">
                <a16:creationId xmlns:a16="http://schemas.microsoft.com/office/drawing/2014/main" id="{48B07902-A5CD-7ECF-7F46-6E1DE5958839}"/>
              </a:ext>
            </a:extLst>
          </p:cNvPr>
          <p:cNvSpPr>
            <a:spLocks noGrp="1"/>
          </p:cNvSpPr>
          <p:nvPr>
            <p:ph type="title"/>
          </p:nvPr>
        </p:nvSpPr>
        <p:spPr/>
        <p:txBody>
          <a:bodyPr/>
          <a:lstStyle/>
          <a:p>
            <a:r>
              <a:rPr lang="nl-NL"/>
              <a:t>Scheiden van 	Afval- en regenwater</a:t>
            </a:r>
          </a:p>
        </p:txBody>
      </p:sp>
      <p:pic>
        <p:nvPicPr>
          <p:cNvPr id="2" name="Tijdelijke aanduiding voor inhoud 6">
            <a:extLst>
              <a:ext uri="{FF2B5EF4-FFF2-40B4-BE49-F238E27FC236}">
                <a16:creationId xmlns:a16="http://schemas.microsoft.com/office/drawing/2014/main" id="{5470C97E-DCC1-E8C8-3DA0-63F550F660FF}"/>
              </a:ext>
            </a:extLst>
          </p:cNvPr>
          <p:cNvPicPr>
            <a:picLocks noChangeAspect="1"/>
          </p:cNvPicPr>
          <p:nvPr/>
        </p:nvPicPr>
        <p:blipFill>
          <a:blip r:embed="rId3"/>
          <a:srcRect/>
          <a:stretch/>
        </p:blipFill>
        <p:spPr>
          <a:xfrm>
            <a:off x="1" y="1371265"/>
            <a:ext cx="12191998" cy="5486399"/>
          </a:xfrm>
          <a:prstGeom prst="rect">
            <a:avLst/>
          </a:prstGeom>
        </p:spPr>
      </p:pic>
    </p:spTree>
    <p:extLst>
      <p:ext uri="{BB962C8B-B14F-4D97-AF65-F5344CB8AC3E}">
        <p14:creationId xmlns:p14="http://schemas.microsoft.com/office/powerpoint/2010/main" val="10696275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508624-5da1-46ff-a8d3-32bafc24463a">
      <Terms xmlns="http://schemas.microsoft.com/office/infopath/2007/PartnerControls"/>
    </lcf76f155ced4ddcb4097134ff3c332f>
    <TaxCatchAll xmlns="e4f33700-d556-49b2-adad-2abf4d19f891">
      <Value>521</Value>
      <Value>108</Value>
      <Value>155</Value>
      <Value>112</Value>
    </TaxCatchAll>
    <_dlc_DocId xmlns="e4f33700-d556-49b2-adad-2abf4d19f891">Y2MCXUQ22WTV-2085622206-39860</_dlc_DocId>
    <_dlc_DocIdUrl xmlns="e4f33700-d556-49b2-adad-2abf4d19f891">
      <Url>https://myaqf.sharepoint.com/sites/Standaarden/_layouts/15/DocIdRedir.aspx?ID=Y2MCXUQ22WTV-2085622206-39860</Url>
      <Description>Y2MCXUQ22WTV-2085622206-39860</Description>
    </_dlc_DocIdUrl>
    <AQF_NietGemeentelijkeOpdrachtgeverTaxHTField xmlns="e4f33700-d556-49b2-adad-2abf4d19f891">
      <Terms xmlns="http://schemas.microsoft.com/office/infopath/2007/PartnerControls"/>
    </AQF_NietGemeentelijkeOpdrachtgeverTaxHTField>
    <AQF_ProcesdomeinTaxHTField xmlns="e4f33700-d556-49b2-adad-2abf4d19f891">
      <Terms xmlns="http://schemas.microsoft.com/office/infopath/2007/PartnerControls">
        <TermInfo xmlns="http://schemas.microsoft.com/office/infopath/2007/PartnerControls">
          <TermName xmlns="http://schemas.microsoft.com/office/infopath/2007/PartnerControls">Gestroomlijnde uitvoering</TermName>
          <TermId xmlns="http://schemas.microsoft.com/office/infopath/2007/PartnerControls">a9ce8a8d-c915-4e23-aab5-657c1ad0cf97</TermId>
        </TermInfo>
      </Terms>
    </AQF_ProcesdomeinTaxHTField>
    <AQF_AlfrescoID xmlns="e4f33700-d556-49b2-adad-2abf4d19f891" xsi:nil="true"/>
    <AQF_DocumentVerantwoordelijke xmlns="e4f33700-d556-49b2-adad-2abf4d19f891">
      <UserInfo>
        <DisplayName>Carl Van Kerkhoven</DisplayName>
        <AccountId>228</AccountId>
        <AccountType/>
      </UserInfo>
    </AQF_DocumentVerantwoordelijke>
    <AQF_ClassificatiecodeTaxHTField xmlns="e4f33700-d556-49b2-adad-2abf4d19f891">
      <Terms xmlns="http://schemas.microsoft.com/office/infopath/2007/PartnerControls"/>
    </AQF_ClassificatiecodeTaxHTField>
    <AQF_Beschrijving xmlns="e4f33700-d556-49b2-adad-2abf4d19f891">Deze presentatie gebruiken we op infoavond 2 voor aanvang van de werken.</AQF_Beschrijving>
    <TaxCatchAllLabel xmlns="e4f33700-d556-49b2-adad-2abf4d19f891" xsi:nil="true"/>
    <n64be99148c4411daacd507e382b6e94 xmlns="e4f33700-d556-49b2-adad-2abf4d19f891">
      <Terms xmlns="http://schemas.microsoft.com/office/infopath/2007/PartnerControls"/>
    </n64be99148c4411daacd507e382b6e94>
    <Goedkeuring xmlns="e4f33700-d556-49b2-adad-2abf4d19f891">Verstuur</Goedkeuring>
    <AQF_Goedkeurder2 xmlns="e4f33700-d556-49b2-adad-2abf4d19f891">
      <UserInfo>
        <DisplayName/>
        <AccountId xsi:nil="true"/>
        <AccountType/>
      </UserInfo>
    </AQF_Goedkeurder2>
    <AQF_STD_Folder1TaxHTField xmlns="e4f33700-d556-49b2-adad-2abf4d19f891">
      <Terms xmlns="http://schemas.microsoft.com/office/infopath/2007/PartnerControls">
        <TermInfo xmlns="http://schemas.microsoft.com/office/infopath/2007/PartnerControls">
          <TermName xmlns="http://schemas.microsoft.com/office/infopath/2007/PartnerControls">18.2 Maatschappelijk draagvlak</TermName>
          <TermId xmlns="http://schemas.microsoft.com/office/infopath/2007/PartnerControls">4c4ca295-72c3-412f-98c5-c18a3e3cc2f8</TermId>
        </TermInfo>
      </Terms>
    </AQF_STD_Folder1TaxHTField>
    <AQF_Taaknummer xmlns="e4f33700-d556-49b2-adad-2abf4d19f891" xsi:nil="true"/>
    <AQF_ContentAardTaxHTField xmlns="e4f33700-d556-49b2-adad-2abf4d19f891">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5e2b68fb-a744-455c-bb34-4bbd3a47680b</TermId>
        </TermInfo>
      </Terms>
    </AQF_ContentAardTaxHTField>
    <AQF_STD_Folder2TaxHTField xmlns="e4f33700-d556-49b2-adad-2abf4d19f891">
      <Terms xmlns="http://schemas.microsoft.com/office/infopath/2007/PartnerControls"/>
    </AQF_STD_Folder2TaxHTField>
    <AQF_ExterneToegang xmlns="e4f33700-d556-49b2-adad-2abf4d19f891" xsi:nil="true"/>
    <AQF_KlanttypeTaxHTField xmlns="e4f33700-d556-49b2-adad-2abf4d19f891">
      <Terms xmlns="http://schemas.microsoft.com/office/infopath/2007/PartnerControls"/>
    </AQF_KlanttypeTaxHTField>
    <ld3fcac01bab4d95b1874166434a8490 xmlns="e4f33700-d556-49b2-adad-2abf4d19f891">
      <Terms xmlns="http://schemas.microsoft.com/office/infopath/2007/PartnerControls"/>
    </ld3fcac01bab4d95b1874166434a8490>
    <_dlc_DocIdPersistId xmlns="e4f33700-d556-49b2-adad-2abf4d19f891" xsi:nil="true"/>
    <AQF_ThemaTaxHTField xmlns="e4f33700-d556-49b2-adad-2abf4d19f891">
      <Terms xmlns="http://schemas.microsoft.com/office/infopath/2007/PartnerControls">
        <TermInfo xmlns="http://schemas.microsoft.com/office/infopath/2007/PartnerControls">
          <TermName xmlns="http://schemas.microsoft.com/office/infopath/2007/PartnerControls">Minder hinder communicatie</TermName>
          <TermId xmlns="http://schemas.microsoft.com/office/infopath/2007/PartnerControls">aac5a376-32b8-4257-a37c-1622d1ead3ed</TermId>
        </TermInfo>
      </Terms>
    </AQF_ThemaTaxHTField>
    <AQF_Revisietermijn xmlns="e4f33700-d556-49b2-adad-2abf4d19f891">12</AQF_Revisietermijn>
    <AQF_RevisieDatum2 xmlns="e4f33700-d556-49b2-adad-2abf4d19f891">2026-05-27T22:00:00+00:00</AQF_RevisieDatum2>
    <AQF_Archief xmlns="e4f33700-d556-49b2-adad-2abf4d19f891">Nee</AQF_Archief>
    <AQF_Goedkeurder1 xmlns="e4f33700-d556-49b2-adad-2abf4d19f891">
      <UserInfo>
        <DisplayName>Tania De Bie</DisplayName>
        <AccountId>2103</AccountId>
        <AccountType/>
      </UserInfo>
    </AQF_Goedkeurder1>
    <AQF_GemeenteTaxHTField xmlns="e4f33700-d556-49b2-adad-2abf4d19f891">
      <Terms xmlns="http://schemas.microsoft.com/office/infopath/2007/PartnerControls"/>
    </AQF_GemeenteTaxHTField>
    <AQF_VersieCommentaar xmlns="e4f33700-d556-49b2-adad-2abf4d19f891">Aanvraag Petra De Beukeleer heeft volgende commentaar: Nieuw Fotoloop toegevoegd: mei 2025</AQF_VersieCommentaar>
    <AQF_InstallatietypeTaxHTField xmlns="e4f33700-d556-49b2-adad-2abf4d19f891">
      <Terms xmlns="http://schemas.microsoft.com/office/infopath/2007/PartnerControls"/>
    </AQF_InstallatietypeTaxHTField>
    <AQF_Feedbackgoedkeurder xmlns="e4f33700-d556-49b2-adad-2abf4d19f891">
Opmerkingen goedkeurder 1 (Tania De Bie):</AQF_Feedbackgoedkeurder>
    <IconOverlay xmlns="http://schemas.microsoft.com/sharepoint/v4" xsi:nil="true"/>
    <_vti_ItemDeclaredRecord xmlns="http://schemas.microsoft.com/sharepoint/v3" xsi:nil="true"/>
    <_vti_ItemHoldRecordStatus xmlns="http://schemas.microsoft.com/sharepoint/v3">0</_vti_ItemHoldRecord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Standaard" ma:contentTypeID="0x010100D6D25BACEB624B798954D0F594156F9A003CFD9E752988AF48A140D9BA784F31E8" ma:contentTypeVersion="52" ma:contentTypeDescription="Een nieuw document maken." ma:contentTypeScope="" ma:versionID="e3c1442d7f3390553d8430c327ac07e9">
  <xsd:schema xmlns:xsd="http://www.w3.org/2001/XMLSchema" xmlns:xs="http://www.w3.org/2001/XMLSchema" xmlns:p="http://schemas.microsoft.com/office/2006/metadata/properties" xmlns:ns1="http://schemas.microsoft.com/sharepoint/v3" xmlns:ns2="e4f33700-d556-49b2-adad-2abf4d19f891" xmlns:ns3="4a508624-5da1-46ff-a8d3-32bafc24463a" xmlns:ns4="http://schemas.microsoft.com/sharepoint/v4" targetNamespace="http://schemas.microsoft.com/office/2006/metadata/properties" ma:root="true" ma:fieldsID="28b1645ed4a9a8c5f31bb2be251fba85" ns1:_="" ns2:_="" ns3:_="" ns4:_="">
    <xsd:import namespace="http://schemas.microsoft.com/sharepoint/v3"/>
    <xsd:import namespace="e4f33700-d556-49b2-adad-2abf4d19f891"/>
    <xsd:import namespace="4a508624-5da1-46ff-a8d3-32bafc24463a"/>
    <xsd:import namespace="http://schemas.microsoft.com/sharepoint/v4"/>
    <xsd:element name="properties">
      <xsd:complexType>
        <xsd:sequence>
          <xsd:element name="documentManagement">
            <xsd:complexType>
              <xsd:all>
                <xsd:element ref="ns2:AQF_DocumentVerantwoordelijke"/>
                <xsd:element ref="ns2:AQF_Revisietermijn"/>
                <xsd:element ref="ns2:AQF_Archief" minOccurs="0"/>
                <xsd:element ref="ns2:AQF_Beschrijving" minOccurs="0"/>
                <xsd:element ref="ns2:AQF_RevisieDatum2" minOccurs="0"/>
                <xsd:element ref="ns2:AQF_VersieCommentaar" minOccurs="0"/>
                <xsd:element ref="ns2:_dlc_DocIdUrl" minOccurs="0"/>
                <xsd:element ref="ns2:AQF_AlfrescoID" minOccurs="0"/>
                <xsd:element ref="ns2:_dlc_DocId" minOccurs="0"/>
                <xsd:element ref="ns2:AQF_Goedkeurder1" minOccurs="0"/>
                <xsd:element ref="ns2:AQF_Goedkeurder2" minOccurs="0"/>
                <xsd:element ref="ns2:AQF_STD_Folder1TaxHTField" minOccurs="0"/>
                <xsd:element ref="ns2:AQF_STD_Folder2TaxHTField" minOccurs="0"/>
                <xsd:element ref="ns2:AQF_ExterneToegang" minOccurs="0"/>
                <xsd:element ref="ns2:AQF_KlanttypeTaxHTField" minOccurs="0"/>
                <xsd:element ref="ns2:AQF_ClassificatiecodeTaxHTField" minOccurs="0"/>
                <xsd:element ref="ns2:AQF_Taaknummer" minOccurs="0"/>
                <xsd:element ref="ns2:AQF_InstallatietypeTaxHTField" minOccurs="0"/>
                <xsd:element ref="ns2:_dlc_DocIdPersistId" minOccurs="0"/>
                <xsd:element ref="ns2:AQF_NietGemeentelijkeOpdrachtgeverTaxHTField" minOccurs="0"/>
                <xsd:element ref="ns2:AQF_ProcesdomeinTaxHTField" minOccurs="0"/>
                <xsd:element ref="ns2:AQF_GemeenteTaxHTField" minOccurs="0"/>
                <xsd:element ref="ns2:TaxCatchAll" minOccurs="0"/>
                <xsd:element ref="ns2:TaxCatchAllLabel" minOccurs="0"/>
                <xsd:element ref="ns3:MediaServiceMetadata" minOccurs="0"/>
                <xsd:element ref="ns3:MediaServiceFastMetadata" minOccurs="0"/>
                <xsd:element ref="ns3:MediaServiceObjectDetectorVersions" minOccurs="0"/>
                <xsd:element ref="ns2:ld3fcac01bab4d95b1874166434a8490" minOccurs="0"/>
                <xsd:element ref="ns2:n64be99148c4411daacd507e382b6e94"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3:MediaServiceOCR" minOccurs="0"/>
                <xsd:element ref="ns3:MediaServiceLocation" minOccurs="0"/>
                <xsd:element ref="ns2:AQF_ContentAardTaxHTField" minOccurs="0"/>
                <xsd:element ref="ns2:AQF_ThemaTaxHTField" minOccurs="0"/>
                <xsd:element ref="ns2:SharedWithUsers" minOccurs="0"/>
                <xsd:element ref="ns2:SharedWithDetails" minOccurs="0"/>
                <xsd:element ref="ns3:MediaServiceSearchProperties" minOccurs="0"/>
                <xsd:element ref="ns2:AQF_Feedbackgoedkeurder" minOccurs="0"/>
                <xsd:element ref="ns2:Goedkeuring" minOccurs="0"/>
                <xsd:element ref="ns4:IconOverlay" minOccurs="0"/>
                <xsd:element ref="ns1:_vti_ItemDeclaredRecord" minOccurs="0"/>
                <xsd:element ref="ns1:_vti_ItemHoldRecord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65" nillable="true" ma:displayName="Gedeclareerde record" ma:hidden="true" ma:internalName="_vti_ItemDeclaredRecord" ma:readOnly="true">
      <xsd:simpleType>
        <xsd:restriction base="dms:DateTime"/>
      </xsd:simpleType>
    </xsd:element>
    <xsd:element name="_vti_ItemHoldRecordStatus" ma:index="66" nillable="true" ma:displayName="Status van bewaring en record" ma:decimals="0" ma:hidden="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f33700-d556-49b2-adad-2abf4d19f891" elementFormDefault="qualified">
    <xsd:import namespace="http://schemas.microsoft.com/office/2006/documentManagement/types"/>
    <xsd:import namespace="http://schemas.microsoft.com/office/infopath/2007/PartnerControls"/>
    <xsd:element name="AQF_DocumentVerantwoordelijke" ma:index="5" ma:displayName="Documentverantwoordelijke" ma:list="UserInfo" ma:SearchPeopleOnly="false" ma:SharePointGroup="0" ma:internalName="AQF_DocumentVerantwoordelijk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AQF_Revisietermijn" ma:index="6" ma:displayName="Revisietermijn(maand)" ma:default="12" ma:format="Dropdown" ma:internalName="AQF_Revisietermijn" ma:readOnly="false">
      <xsd:simpleType>
        <xsd:restriction base="dms:Choice">
          <xsd:enumeration value="6"/>
          <xsd:enumeration value="12"/>
          <xsd:enumeration value="18"/>
          <xsd:enumeration value="24"/>
          <xsd:enumeration value="36"/>
          <xsd:enumeration value="48"/>
        </xsd:restriction>
      </xsd:simpleType>
    </xsd:element>
    <xsd:element name="AQF_Archief" ma:index="7" nillable="true" ma:displayName="Archief" ma:default="Nee" ma:format="Dropdown" ma:internalName="AQF_Archief" ma:readOnly="false">
      <xsd:simpleType>
        <xsd:restriction base="dms:Choice">
          <xsd:enumeration value="Ja"/>
          <xsd:enumeration value="Nee"/>
        </xsd:restriction>
      </xsd:simpleType>
    </xsd:element>
    <xsd:element name="AQF_Beschrijving" ma:index="14" nillable="true" ma:displayName="Beschrijving  bestand" ma:internalName="AQF_Beschrijving" ma:readOnly="false">
      <xsd:simpleType>
        <xsd:restriction base="dms:Note">
          <xsd:maxLength value="255"/>
        </xsd:restriction>
      </xsd:simpleType>
    </xsd:element>
    <xsd:element name="AQF_RevisieDatum2" ma:index="15" nillable="true" ma:displayName="RevisieDatum" ma:format="DateOnly" ma:indexed="true" ma:internalName="AQF_RevisieDatum2" ma:readOnly="false">
      <xsd:simpleType>
        <xsd:restriction base="dms:DateTime"/>
      </xsd:simpleType>
    </xsd:element>
    <xsd:element name="AQF_VersieCommentaar" ma:index="16" nillable="true" ma:displayName="Versie Commentaar" ma:internalName="AQF_VersieCommentaar">
      <xsd:simpleType>
        <xsd:restriction base="dms:Note">
          <xsd:maxLength value="255"/>
        </xsd:restriction>
      </xsd:simpleType>
    </xsd:element>
    <xsd:element name="_dlc_DocIdUrl" ma:index="17" nillable="true" ma:displayName="Document-id" ma:description="Permanente koppeling naar dit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AQF_AlfrescoID" ma:index="18" nillable="true" ma:displayName="AQF_AlfrescoID" ma:internalName="AQF_AlfrescoID" ma:readOnly="false">
      <xsd:simpleType>
        <xsd:restriction base="dms:Text">
          <xsd:maxLength value="255"/>
        </xsd:restriction>
      </xsd:simpleType>
    </xsd:element>
    <xsd:element name="_dlc_DocId" ma:index="20" nillable="true" ma:displayName="Waarde van de document-id" ma:description="De waarde van de document-id die aan dit item is toegewezen." ma:hidden="true" ma:indexed="true" ma:internalName="_dlc_DocId" ma:readOnly="false">
      <xsd:simpleType>
        <xsd:restriction base="dms:Text"/>
      </xsd:simpleType>
    </xsd:element>
    <xsd:element name="AQF_Goedkeurder1" ma:index="21" nillable="true" ma:displayName="Goedkeurder 1" ma:hidden="true" ma:list="UserInfo" ma:SearchPeopleOnly="false" ma:SharePointGroup="0" ma:internalName="AQF_Goedkeurder1"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QF_Goedkeurder2" ma:index="22" nillable="true" ma:displayName="Goedkeurder 2" ma:hidden="true" ma:list="UserInfo" ma:SearchPeopleOnly="false" ma:SharePointGroup="0" ma:internalName="AQF_Goedkeurder2"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QF_STD_Folder1TaxHTField" ma:index="23" nillable="true" ma:taxonomy="true" ma:internalName="AQF_STD_Folder1TaxHTField" ma:taxonomyFieldName="AQF_STD_Folder1" ma:displayName="Folder Niveau 1" ma:indexed="true" ma:default="" ma:fieldId="{c778fae7-71e2-48b4-9c42-035d128a875d}" ma:sspId="9cef160d-7133-44dc-bc46-944bc166aaab" ma:termSetId="546b555a-831d-468a-b428-41ea98000d2c" ma:anchorId="00000000-0000-0000-0000-000000000000" ma:open="false" ma:isKeyword="false">
      <xsd:complexType>
        <xsd:sequence>
          <xsd:element ref="pc:Terms" minOccurs="0" maxOccurs="1"/>
        </xsd:sequence>
      </xsd:complexType>
    </xsd:element>
    <xsd:element name="AQF_STD_Folder2TaxHTField" ma:index="25" nillable="true" ma:taxonomy="true" ma:internalName="AQF_STD_Folder2TaxHTField" ma:taxonomyFieldName="AQF_STD_Folder2" ma:displayName="Folder Niveau 2" ma:readOnly="false" ma:default="" ma:fieldId="{3602c8d0-8ea7-4843-b1cc-1dcb8d19d74e}" ma:sspId="9cef160d-7133-44dc-bc46-944bc166aaab" ma:termSetId="546b555a-831d-468a-b428-41ea98000d2c" ma:anchorId="00000000-0000-0000-0000-000000000000" ma:open="false" ma:isKeyword="false">
      <xsd:complexType>
        <xsd:sequence>
          <xsd:element ref="pc:Terms" minOccurs="0" maxOccurs="1"/>
        </xsd:sequence>
      </xsd:complexType>
    </xsd:element>
    <xsd:element name="AQF_ExterneToegang" ma:index="27" nillable="true" ma:displayName="Externe Toegang" ma:format="Dropdown" ma:hidden="true" ma:internalName="AQF_ExterneToegang" ma:readOnly="false">
      <xsd:complexType>
        <xsd:complexContent>
          <xsd:extension base="dms:MultiChoice">
            <xsd:sequence>
              <xsd:element name="Value" maxOccurs="unbounded" minOccurs="0" nillable="true">
                <xsd:simpleType>
                  <xsd:restriction base="dms:Choice">
                    <xsd:enumeration value="AN"/>
                    <xsd:enumeration value="SB"/>
                    <xsd:enumeration value="LM"/>
                    <xsd:enumeration value="Brandweer"/>
                    <xsd:enumeration value="RVB"/>
                    <xsd:enumeration value="BRC"/>
                    <xsd:enumeration value="Gemeente"/>
                    <xsd:enumeration value="Intern"/>
                  </xsd:restriction>
                </xsd:simpleType>
              </xsd:element>
            </xsd:sequence>
          </xsd:extension>
        </xsd:complexContent>
      </xsd:complexType>
    </xsd:element>
    <xsd:element name="AQF_KlanttypeTaxHTField" ma:index="28" nillable="true" ma:taxonomy="true" ma:internalName="AQF_KlanttypeTaxHTField" ma:taxonomyFieldName="AQF_Klanttype" ma:displayName="Contracttype" ma:default="" ma:fieldId="{042ee06f-7a61-4c45-8b7e-450f18642246}" ma:sspId="9cef160d-7133-44dc-bc46-944bc166aaab" ma:termSetId="c15251ae-5219-41a5-973c-05cc936f120f" ma:anchorId="00000000-0000-0000-0000-000000000000" ma:open="false" ma:isKeyword="false">
      <xsd:complexType>
        <xsd:sequence>
          <xsd:element ref="pc:Terms" minOccurs="0" maxOccurs="1"/>
        </xsd:sequence>
      </xsd:complexType>
    </xsd:element>
    <xsd:element name="AQF_ClassificatiecodeTaxHTField" ma:index="30" nillable="true" ma:taxonomy="true" ma:internalName="AQF_ClassificatiecodeTaxHTField" ma:taxonomyFieldName="AQF_Classificatiecode" ma:displayName="Klasse" ma:default="" ma:fieldId="{50ed332f-a609-420f-b8dc-da7c6c9708c5}" ma:taxonomyMulti="true" ma:sspId="9cef160d-7133-44dc-bc46-944bc166aaab" ma:termSetId="73371fa3-f339-48ea-982b-58c5c7b08d4c" ma:anchorId="00000000-0000-0000-0000-000000000000" ma:open="false" ma:isKeyword="false">
      <xsd:complexType>
        <xsd:sequence>
          <xsd:element ref="pc:Terms" minOccurs="0" maxOccurs="1"/>
        </xsd:sequence>
      </xsd:complexType>
    </xsd:element>
    <xsd:element name="AQF_Taaknummer" ma:index="32" nillable="true" ma:displayName="Taaknummer" ma:hidden="true" ma:internalName="AQF_Taaknummer" ma:readOnly="false">
      <xsd:simpleType>
        <xsd:restriction base="dms:Text">
          <xsd:maxLength value="255"/>
        </xsd:restriction>
      </xsd:simpleType>
    </xsd:element>
    <xsd:element name="AQF_InstallatietypeTaxHTField" ma:index="33" nillable="true" ma:taxonomy="true" ma:internalName="AQF_InstallatietypeTaxHTField" ma:taxonomyFieldName="AQF_Installatietype" ma:displayName="Installatietype" ma:default="" ma:fieldId="{30dac7a2-4797-43f5-a7b8-b5641e577eee}" ma:sspId="9cef160d-7133-44dc-bc46-944bc166aaab" ma:termSetId="c625bef8-0e5a-4410-a15d-61385e8f3d87" ma:anchorId="00000000-0000-0000-0000-000000000000" ma:open="false" ma:isKeyword="false">
      <xsd:complexType>
        <xsd:sequence>
          <xsd:element ref="pc:Terms" minOccurs="0" maxOccurs="1"/>
        </xsd:sequence>
      </xsd:complexType>
    </xsd:element>
    <xsd:element name="_dlc_DocIdPersistId" ma:index="34" nillable="true" ma:displayName="Persist ID" ma:description="Keep ID on add." ma:hidden="true" ma:internalName="_dlc_DocIdPersistId" ma:readOnly="false">
      <xsd:simpleType>
        <xsd:restriction base="dms:Boolean"/>
      </xsd:simpleType>
    </xsd:element>
    <xsd:element name="AQF_NietGemeentelijkeOpdrachtgeverTaxHTField" ma:index="35" nillable="true" ma:taxonomy="true" ma:internalName="AQF_NietGemeentelijkeOpdrachtgeverTaxHTField" ma:taxonomyFieldName="AQF_NietGemeentelijkeOpdrachtgever" ma:displayName="Niet Gemeentelijke Opdrachtgever" ma:readOnly="false" ma:default="" ma:fieldId="{3a28e069-ce6d-4488-a33c-d790707a7420}" ma:sspId="9cef160d-7133-44dc-bc46-944bc166aaab" ma:termSetId="82b73747-3ee3-4ca4-aa84-7ab2a5a7a60a" ma:anchorId="00000000-0000-0000-0000-000000000000" ma:open="false" ma:isKeyword="false">
      <xsd:complexType>
        <xsd:sequence>
          <xsd:element ref="pc:Terms" minOccurs="0" maxOccurs="1"/>
        </xsd:sequence>
      </xsd:complexType>
    </xsd:element>
    <xsd:element name="AQF_ProcesdomeinTaxHTField" ma:index="36" ma:taxonomy="true" ma:internalName="AQF_ProcesdomeinTaxHTField" ma:taxonomyFieldName="AQF_Procesdomein" ma:displayName="Procesdomein" ma:default="" ma:fieldId="{3b8743b8-1cec-46dd-808c-d905b6860183}" ma:sspId="9cef160d-7133-44dc-bc46-944bc166aaab" ma:termSetId="6bba498d-7a8d-4ac5-9de7-20863dea555d" ma:anchorId="00000000-0000-0000-0000-000000000000" ma:open="false" ma:isKeyword="false">
      <xsd:complexType>
        <xsd:sequence>
          <xsd:element ref="pc:Terms" minOccurs="0" maxOccurs="1"/>
        </xsd:sequence>
      </xsd:complexType>
    </xsd:element>
    <xsd:element name="AQF_GemeenteTaxHTField" ma:index="37" nillable="true" ma:taxonomy="true" ma:internalName="AQF_GemeenteTaxHTField" ma:taxonomyFieldName="AQF_Gemeente" ma:displayName="Hoofdgemeente" ma:readOnly="false" ma:default="" ma:fieldId="{bf19cf3a-bef5-4a18-9ffc-a92dd3e8b05c}" ma:taxonomyMulti="true" ma:sspId="9cef160d-7133-44dc-bc46-944bc166aaab" ma:termSetId="365378ed-72d4-4a4f-b12c-1df12010073f" ma:anchorId="00000000-0000-0000-0000-000000000000" ma:open="false" ma:isKeyword="false">
      <xsd:complexType>
        <xsd:sequence>
          <xsd:element ref="pc:Terms" minOccurs="0" maxOccurs="1"/>
        </xsd:sequence>
      </xsd:complexType>
    </xsd:element>
    <xsd:element name="TaxCatchAll" ma:index="38" nillable="true" ma:displayName="Taxonomy Catch All Column" ma:hidden="true" ma:list="{aef2d5c7-046b-464d-a892-9640f86f4fd2}" ma:internalName="TaxCatchAll" ma:readOnly="false" ma:showField="CatchAllData" ma:web="e4f33700-d556-49b2-adad-2abf4d19f891">
      <xsd:complexType>
        <xsd:complexContent>
          <xsd:extension base="dms:MultiChoiceLookup">
            <xsd:sequence>
              <xsd:element name="Value" type="dms:Lookup" maxOccurs="unbounded" minOccurs="0" nillable="true"/>
            </xsd:sequence>
          </xsd:extension>
        </xsd:complexContent>
      </xsd:complexType>
    </xsd:element>
    <xsd:element name="TaxCatchAllLabel" ma:index="39" nillable="true" ma:displayName="Taxonomy Catch All Column1" ma:hidden="true" ma:list="{aef2d5c7-046b-464d-a892-9640f86f4fd2}" ma:internalName="TaxCatchAllLabel" ma:readOnly="false" ma:showField="CatchAllDataLabel" ma:web="e4f33700-d556-49b2-adad-2abf4d19f891">
      <xsd:complexType>
        <xsd:complexContent>
          <xsd:extension base="dms:MultiChoiceLookup">
            <xsd:sequence>
              <xsd:element name="Value" type="dms:Lookup" maxOccurs="unbounded" minOccurs="0" nillable="true"/>
            </xsd:sequence>
          </xsd:extension>
        </xsd:complexContent>
      </xsd:complexType>
    </xsd:element>
    <xsd:element name="ld3fcac01bab4d95b1874166434a8490" ma:index="43" nillable="true" ma:taxonomy="true" ma:internalName="ld3fcac01bab4d95b1874166434a8490" ma:taxonomyFieldName="AQF_BetrokkenProcesdomein" ma:displayName="Betrokken Procesdomein" ma:readOnly="false" ma:default="" ma:fieldId="{5d3fcac0-1bab-4d95-b187-4166434a8490}" ma:taxonomyMulti="true" ma:sspId="9cef160d-7133-44dc-bc46-944bc166aaab" ma:termSetId="6bba498d-7a8d-4ac5-9de7-20863dea555d" ma:anchorId="00000000-0000-0000-0000-000000000000" ma:open="false" ma:isKeyword="false">
      <xsd:complexType>
        <xsd:sequence>
          <xsd:element ref="pc:Terms" minOccurs="0" maxOccurs="1"/>
        </xsd:sequence>
      </xsd:complexType>
    </xsd:element>
    <xsd:element name="n64be99148c4411daacd507e382b6e94" ma:index="45" nillable="true" ma:taxonomy="true" ma:internalName="n64be99148c4411daacd507e382b6e94" ma:taxonomyFieldName="AQF_ProjectfaseAfkoppelingen" ma:displayName="Projectfase Afkoppelingen" ma:default="" ma:fieldId="{764be991-48c4-411d-aacd-507e382b6e94}" ma:sspId="9cef160d-7133-44dc-bc46-944bc166aaab" ma:termSetId="276209e3-e8f6-4d1b-af48-c3efbd491e2a" ma:anchorId="00000000-0000-0000-0000-000000000000" ma:open="false" ma:isKeyword="false">
      <xsd:complexType>
        <xsd:sequence>
          <xsd:element ref="pc:Terms" minOccurs="0" maxOccurs="1"/>
        </xsd:sequence>
      </xsd:complexType>
    </xsd:element>
    <xsd:element name="AQF_ContentAardTaxHTField" ma:index="55" ma:taxonomy="true" ma:internalName="AQF_ContentAardTaxHTField" ma:taxonomyFieldName="AQF_ContentAard" ma:displayName="Contentaard" ma:default="" ma:fieldId="{3d79a7f8-a76a-484e-b9d4-34ea865622e7}" ma:sspId="9cef160d-7133-44dc-bc46-944bc166aaab" ma:termSetId="c6c1f94c-dcc5-4d2f-8bcb-31e6ebaa85bc" ma:anchorId="76eab5b1-66ac-41ed-9589-c0960b1daafe" ma:open="false" ma:isKeyword="false">
      <xsd:complexType>
        <xsd:sequence>
          <xsd:element ref="pc:Terms" minOccurs="0" maxOccurs="1"/>
        </xsd:sequence>
      </xsd:complexType>
    </xsd:element>
    <xsd:element name="AQF_ThemaTaxHTField" ma:index="57" nillable="true" ma:taxonomy="true" ma:internalName="AQF_ThemaTaxHTField" ma:taxonomyFieldName="AQF_Thema" ma:displayName="Thema" ma:default="" ma:fieldId="{f13d4a0a-b3ff-41e9-be16-3bb83b28268c}" ma:taxonomyMulti="true" ma:sspId="9cef160d-7133-44dc-bc46-944bc166aaab" ma:termSetId="9bf8c8a1-0af0-415c-9ce2-552aa2721ce0" ma:anchorId="a460d138-7acf-4750-80aa-c37d509a7fa8" ma:open="false" ma:isKeyword="false">
      <xsd:complexType>
        <xsd:sequence>
          <xsd:element ref="pc:Terms" minOccurs="0" maxOccurs="1"/>
        </xsd:sequence>
      </xsd:complexType>
    </xsd:element>
    <xsd:element name="SharedWithUsers" ma:index="5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0" nillable="true" ma:displayName="Gedeeld met details" ma:hidden="true" ma:internalName="SharedWithDetails" ma:readOnly="true">
      <xsd:simpleType>
        <xsd:restriction base="dms:Note"/>
      </xsd:simpleType>
    </xsd:element>
    <xsd:element name="AQF_Feedbackgoedkeurder" ma:index="62" nillable="true" ma:displayName="Opmerkingen AQF goedkeurder" ma:description="dit veld bevat de opmerkingen die de goedkeurder meegeeft als hij het document goed-of afkeurt" ma:format="Dropdown" ma:internalName="AQF_Feedbackgoedkeurder">
      <xsd:simpleType>
        <xsd:restriction base="dms:Note">
          <xsd:maxLength value="255"/>
        </xsd:restriction>
      </xsd:simpleType>
    </xsd:element>
    <xsd:element name="Goedkeuring" ma:index="63" nillable="true" ma:displayName="Goedkeuring" ma:default="Verstuur" ma:internalName="Goedkeurin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508624-5da1-46ff-a8d3-32bafc24463a" elementFormDefault="qualified">
    <xsd:import namespace="http://schemas.microsoft.com/office/2006/documentManagement/types"/>
    <xsd:import namespace="http://schemas.microsoft.com/office/infopath/2007/PartnerControls"/>
    <xsd:element name="MediaServiceMetadata" ma:index="40" nillable="true" ma:displayName="MediaServiceMetadata" ma:hidden="true" ma:internalName="MediaServiceMetadata" ma:readOnly="true">
      <xsd:simpleType>
        <xsd:restriction base="dms:Note"/>
      </xsd:simpleType>
    </xsd:element>
    <xsd:element name="MediaServiceFastMetadata" ma:index="41" nillable="true" ma:displayName="MediaServiceFastMetadata" ma:hidden="true" ma:internalName="MediaServiceFastMetadata" ma:readOnly="true">
      <xsd:simpleType>
        <xsd:restriction base="dms:Note"/>
      </xsd:simple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LengthInSeconds" ma:index="49" nillable="true" ma:displayName="MediaLengthInSeconds" ma:hidden="true" ma:internalName="MediaLengthInSeconds" ma:readOnly="true">
      <xsd:simpleType>
        <xsd:restriction base="dms:Unknown"/>
      </xsd:simpleType>
    </xsd:element>
    <xsd:element name="MediaServiceDateTaken" ma:index="50" nillable="true" ma:displayName="MediaServiceDateTaken" ma:hidden="true" ma:indexed="true" ma:internalName="MediaServiceDateTaken" ma:readOnly="true">
      <xsd:simpleType>
        <xsd:restriction base="dms:Text"/>
      </xsd:simpleType>
    </xsd:element>
    <xsd:element name="lcf76f155ced4ddcb4097134ff3c332f" ma:index="52" nillable="true" ma:taxonomy="true" ma:internalName="lcf76f155ced4ddcb4097134ff3c332f" ma:taxonomyFieldName="MediaServiceImageTags" ma:displayName="Afbeeldingtags" ma:readOnly="false" ma:fieldId="{5cf76f15-5ced-4ddc-b409-7134ff3c332f}" ma:taxonomyMulti="true" ma:sspId="9cef160d-7133-44dc-bc46-944bc166aaab" ma:termSetId="09814cd3-568e-fe90-9814-8d621ff8fb84" ma:anchorId="fba54fb3-c3e1-fe81-a776-ca4b69148c4d" ma:open="true" ma:isKeyword="false">
      <xsd:complexType>
        <xsd:sequence>
          <xsd:element ref="pc:Terms" minOccurs="0" maxOccurs="1"/>
        </xsd:sequence>
      </xsd:complexType>
    </xsd:element>
    <xsd:element name="MediaServiceOCR" ma:index="53" nillable="true" ma:displayName="Extracted Text" ma:hidden="true" ma:internalName="MediaServiceOCR" ma:readOnly="true">
      <xsd:simpleType>
        <xsd:restriction base="dms:Note"/>
      </xsd:simpleType>
    </xsd:element>
    <xsd:element name="MediaServiceLocation" ma:index="54" nillable="true" ma:displayName="Location" ma:hidden="true" ma:indexed="true" ma:internalName="MediaServiceLocation" ma:readOnly="true">
      <xsd:simpleType>
        <xsd:restriction base="dms:Text"/>
      </xsd:simpleType>
    </xsd:element>
    <xsd:element name="MediaServiceSearchProperties" ma:index="6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6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9E45A5-FD32-470F-8760-D72F499BBD7C}">
  <ds:schemaRefs>
    <ds:schemaRef ds:uri="http://schemas.microsoft.com/sharepoint/events"/>
  </ds:schemaRefs>
</ds:datastoreItem>
</file>

<file path=customXml/itemProps2.xml><?xml version="1.0" encoding="utf-8"?>
<ds:datastoreItem xmlns:ds="http://schemas.openxmlformats.org/officeDocument/2006/customXml" ds:itemID="{A26FF31E-B9DD-4914-8488-2C1B71C185A9}">
  <ds:schemaRefs>
    <ds:schemaRef ds:uri="4a508624-5da1-46ff-a8d3-32bafc24463a"/>
    <ds:schemaRef ds:uri="e4f33700-d556-49b2-adad-2abf4d19f8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50A726-858B-49C8-80E9-07A5B8EB1C37}">
  <ds:schemaRefs>
    <ds:schemaRef ds:uri="http://schemas.microsoft.com/sharepoint/v3/contenttype/forms"/>
  </ds:schemaRefs>
</ds:datastoreItem>
</file>

<file path=customXml/itemProps4.xml><?xml version="1.0" encoding="utf-8"?>
<ds:datastoreItem xmlns:ds="http://schemas.openxmlformats.org/officeDocument/2006/customXml" ds:itemID="{656FB133-4BEA-4C30-AB6A-8FC36F251C8B}">
  <ds:schemaRefs>
    <ds:schemaRef ds:uri="4a508624-5da1-46ff-a8d3-32bafc24463a"/>
    <ds:schemaRef ds:uri="e4f33700-d556-49b2-adad-2abf4d19f8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a9b9e15-83d2-4075-9282-a04e05c6580a}" enabled="1" method="Standard" siteId="{24139d14-c62c-4c47-8bdd-ce71ea1d50cf}" contentBits="0" removed="0"/>
</clbl:labelList>
</file>

<file path=docProps/app.xml><?xml version="1.0" encoding="utf-8"?>
<Properties xmlns="http://schemas.openxmlformats.org/officeDocument/2006/extended-properties" xmlns:vt="http://schemas.openxmlformats.org/officeDocument/2006/docPropsVTypes">
  <TotalTime>0</TotalTime>
  <Words>2955</Words>
  <Application>Microsoft Office PowerPoint</Application>
  <PresentationFormat>Widescreen</PresentationFormat>
  <Paragraphs>364</Paragraphs>
  <Slides>48</Slides>
  <Notes>32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Aptos</vt:lpstr>
      <vt:lpstr>Arial</vt:lpstr>
      <vt:lpstr>Calibri</vt:lpstr>
      <vt:lpstr>Menlo Regular</vt:lpstr>
      <vt:lpstr>Source Sans Pro</vt:lpstr>
      <vt:lpstr>Source Sans Pro Black</vt:lpstr>
      <vt:lpstr>Wingdings</vt:lpstr>
      <vt:lpstr>Kantoorthema</vt:lpstr>
      <vt:lpstr>PowerPoint Presentation</vt:lpstr>
      <vt:lpstr>overzicht</vt:lpstr>
      <vt:lpstr>het projectteam: wie is wie?</vt:lpstr>
      <vt:lpstr>Wie is Aquafin?</vt:lpstr>
      <vt:lpstr>Wat doen we?</vt:lpstr>
      <vt:lpstr>Hoe doen we dat?</vt:lpstr>
      <vt:lpstr>Wat gaan we doen in uw buurt?</vt:lpstr>
      <vt:lpstr>Welk resultaat willen we bereiken?</vt:lpstr>
      <vt:lpstr>Scheiden van  Afval- en regenwater</vt:lpstr>
      <vt:lpstr>Waar gaan we werken?</vt:lpstr>
      <vt:lpstr>Het tracé</vt:lpstr>
      <vt:lpstr>Hoe verlopen de werken?</vt:lpstr>
      <vt:lpstr>Voorbereidende werken</vt:lpstr>
      <vt:lpstr>rioleringswerken</vt:lpstr>
      <vt:lpstr>wegenwerken</vt:lpstr>
      <vt:lpstr>Welke impact hebben de werken?</vt:lpstr>
      <vt:lpstr>Werken brengen onvermijdelijk hinder mee</vt:lpstr>
      <vt:lpstr>Tijdens de werken</vt:lpstr>
      <vt:lpstr>Wat kan u zelf doen voor een  vlot verloop van de werken?</vt:lpstr>
      <vt:lpstr>Veiligheid tijdens de werken</vt:lpstr>
      <vt:lpstr>Spelregels</vt:lpstr>
      <vt:lpstr>Als u niet op de werf moet zijn,  blijft u er voor uw eigen veiligheid best weg</vt:lpstr>
      <vt:lpstr>Studiebureau: Tractebel Engie</vt:lpstr>
      <vt:lpstr>Overzichtsplan ‘DEN Tomme’ Wegenis KortenBERG:</vt:lpstr>
      <vt:lpstr>Typedwarsprofiel ‘den tomme’ KortenBERG:</vt:lpstr>
      <vt:lpstr>Overzichtsplan ‘DEN Tomme’ Wegenis Bertem:</vt:lpstr>
      <vt:lpstr>Typedwarsprofiel ‘den tomme-Walenpot’ Bertem:</vt:lpstr>
      <vt:lpstr>Overzichtsplan ‘DEN Tomme’ Wegenis Bertem, Meerbeeksesteenweg:</vt:lpstr>
      <vt:lpstr>Overzichtsplan ‘DEN Tomme’ riolering:</vt:lpstr>
      <vt:lpstr>Bergingsbekken wijk ‘Den Tomme’:</vt:lpstr>
      <vt:lpstr>Erosiebeschermende maatregelen ‘Den Tomme’:</vt:lpstr>
      <vt:lpstr>afKOPPELINGEN</vt:lpstr>
      <vt:lpstr>WAt is afkoppelen</vt:lpstr>
      <vt:lpstr>Slim omgaan met regenwater in huis en tuin</vt:lpstr>
      <vt:lpstr>Rol van de afkoppelingsdeskundige</vt:lpstr>
      <vt:lpstr>Wie zal de werken op privé uitvoeren</vt:lpstr>
      <vt:lpstr>Wie zal de afkoppelingswerken betalen</vt:lpstr>
      <vt:lpstr>Wie zal de afkoppelingswerken betalen</vt:lpstr>
      <vt:lpstr>Aansluitkost</vt:lpstr>
      <vt:lpstr>Keuring</vt:lpstr>
      <vt:lpstr>Verdere verloop</vt:lpstr>
      <vt:lpstr>Planning </vt:lpstr>
      <vt:lpstr>Blijf op de hoogte!</vt:lpstr>
      <vt:lpstr>Hoe blijf je op de hoogte van de werken?</vt:lpstr>
      <vt:lpstr>Vragen of problemen?</vt:lpstr>
      <vt:lpstr>PowerPoint Presentation</vt:lpstr>
      <vt:lpstr>Contact</vt:lpstr>
      <vt:lpstr>Stel gerust nu al uw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Castelli</dc:creator>
  <cp:lastModifiedBy>Jarek Chuchla</cp:lastModifiedBy>
  <cp:revision>1</cp:revision>
  <dcterms:created xsi:type="dcterms:W3CDTF">2023-01-13T12:26:18Z</dcterms:created>
  <dcterms:modified xsi:type="dcterms:W3CDTF">2025-09-12T14:20:38Z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0x010100D6D25BACEB624B798954D0F594156F9A003CFD9E752988AF48A140D9BA784F31E8</vt:lpwstr>
  </property>
  <property fmtid="{D5CDD505-2E9C-101B-9397-08002B2CF9AE}" pid="3" name="_dlc_DocIdItemGuid">
    <vt:lpwstr>ac848254-e52c-4427-bd13-9d601dc73b44</vt:lpwstr>
  </property>
  <property fmtid="{D5CDD505-2E9C-101B-9397-08002B2CF9AE}" pid="4" name="Order">
    <vt:lpwstr>21900.0000000000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MediaServiceImageTags">
    <vt:lpwstr/>
  </property>
  <property fmtid="{D5CDD505-2E9C-101B-9397-08002B2CF9AE}" pid="12" name="AQF_NietGemeentelijkeOpdrachtgever">
    <vt:lpwstr/>
  </property>
  <property fmtid="{D5CDD505-2E9C-101B-9397-08002B2CF9AE}" pid="13" name="AQF_Procesdomein">
    <vt:lpwstr>108;#Gestroomlijnde uitvoering|a9ce8a8d-c915-4e23-aab5-657c1ad0cf97</vt:lpwstr>
  </property>
  <property fmtid="{D5CDD505-2E9C-101B-9397-08002B2CF9AE}" pid="14" name="AQF_STD_Folder1">
    <vt:lpwstr>112;#18.2 Maatschappelijk draagvlak|4c4ca295-72c3-412f-98c5-c18a3e3cc2f8</vt:lpwstr>
  </property>
  <property fmtid="{D5CDD505-2E9C-101B-9397-08002B2CF9AE}" pid="15" name="AQF_Gemeente">
    <vt:lpwstr/>
  </property>
  <property fmtid="{D5CDD505-2E9C-101B-9397-08002B2CF9AE}" pid="16" name="AQF_ProjectfaseAfkoppelingen">
    <vt:lpwstr/>
  </property>
  <property fmtid="{D5CDD505-2E9C-101B-9397-08002B2CF9AE}" pid="17" name="AQF_ContentAard">
    <vt:lpwstr>155;#Template|5e2b68fb-a744-455c-bb34-4bbd3a47680b</vt:lpwstr>
  </property>
  <property fmtid="{D5CDD505-2E9C-101B-9397-08002B2CF9AE}" pid="18" name="AQF_Thema">
    <vt:lpwstr>521;#Minder hinder communicatie|aac5a376-32b8-4257-a37c-1622d1ead3ed</vt:lpwstr>
  </property>
  <property fmtid="{D5CDD505-2E9C-101B-9397-08002B2CF9AE}" pid="19" name="AQF_STD_Folder2">
    <vt:lpwstr/>
  </property>
  <property fmtid="{D5CDD505-2E9C-101B-9397-08002B2CF9AE}" pid="20" name="AQF_NaamRaamcontract">
    <vt:lpwstr/>
  </property>
  <property fmtid="{D5CDD505-2E9C-101B-9397-08002B2CF9AE}" pid="21" name="AQF_Installatietype">
    <vt:lpwstr/>
  </property>
  <property fmtid="{D5CDD505-2E9C-101B-9397-08002B2CF9AE}" pid="22" name="AQF_BetrokkenProcesdomein">
    <vt:lpwstr/>
  </property>
  <property fmtid="{D5CDD505-2E9C-101B-9397-08002B2CF9AE}" pid="23" name="AQF_Classificatiecode">
    <vt:lpwstr/>
  </property>
  <property fmtid="{D5CDD505-2E9C-101B-9397-08002B2CF9AE}" pid="24" name="AQF_Klanttype">
    <vt:lpwstr/>
  </property>
  <property fmtid="{D5CDD505-2E9C-101B-9397-08002B2CF9AE}" pid="25" name="AQF_TypeVergunning">
    <vt:lpwstr/>
  </property>
  <property fmtid="{D5CDD505-2E9C-101B-9397-08002B2CF9AE}" pid="26" name="ecm_ItemDeleteBlockHolders">
    <vt:lpwstr/>
  </property>
  <property fmtid="{D5CDD505-2E9C-101B-9397-08002B2CF9AE}" pid="27" name="ecm_RecordRestrictions">
    <vt:lpwstr/>
  </property>
  <property fmtid="{D5CDD505-2E9C-101B-9397-08002B2CF9AE}" pid="28" name="ecm_ItemLockHolders">
    <vt:lpwstr/>
  </property>
  <property fmtid="{D5CDD505-2E9C-101B-9397-08002B2CF9AE}" pid="29" name="MSIP_Label_a5a63cc4-2ec6-44d2-91a5-2f2bdabdec44_Enabled">
    <vt:lpwstr>true</vt:lpwstr>
  </property>
  <property fmtid="{D5CDD505-2E9C-101B-9397-08002B2CF9AE}" pid="30" name="MSIP_Label_a5a63cc4-2ec6-44d2-91a5-2f2bdabdec44_SetDate">
    <vt:lpwstr>2025-09-12T14:20:13Z</vt:lpwstr>
  </property>
  <property fmtid="{D5CDD505-2E9C-101B-9397-08002B2CF9AE}" pid="31" name="MSIP_Label_a5a63cc4-2ec6-44d2-91a5-2f2bdabdec44_Method">
    <vt:lpwstr>Privileged</vt:lpwstr>
  </property>
  <property fmtid="{D5CDD505-2E9C-101B-9397-08002B2CF9AE}" pid="32" name="MSIP_Label_a5a63cc4-2ec6-44d2-91a5-2f2bdabdec44_Name">
    <vt:lpwstr>a5a63cc4-2ec6-44d2-91a5-2f2bdabdec44</vt:lpwstr>
  </property>
  <property fmtid="{D5CDD505-2E9C-101B-9397-08002B2CF9AE}" pid="33" name="MSIP_Label_a5a63cc4-2ec6-44d2-91a5-2f2bdabdec44_SiteId">
    <vt:lpwstr>64af2aee-7d6c-49ac-a409-192d3fee73b8</vt:lpwstr>
  </property>
  <property fmtid="{D5CDD505-2E9C-101B-9397-08002B2CF9AE}" pid="34" name="MSIP_Label_a5a63cc4-2ec6-44d2-91a5-2f2bdabdec44_ActionId">
    <vt:lpwstr>defcef40-af8d-42af-a686-c13528cabb9d</vt:lpwstr>
  </property>
  <property fmtid="{D5CDD505-2E9C-101B-9397-08002B2CF9AE}" pid="35" name="MSIP_Label_a5a63cc4-2ec6-44d2-91a5-2f2bdabdec44_ContentBits">
    <vt:lpwstr>1</vt:lpwstr>
  </property>
  <property fmtid="{D5CDD505-2E9C-101B-9397-08002B2CF9AE}" pid="36" name="MSIP_Label_a5a63cc4-2ec6-44d2-91a5-2f2bdabdec44_Tag">
    <vt:lpwstr>10, 0, 1, 1</vt:lpwstr>
  </property>
  <property fmtid="{D5CDD505-2E9C-101B-9397-08002B2CF9AE}" pid="37" name="ClassificationContentMarkingHeaderLocations">
    <vt:lpwstr>Kantoorthema:8</vt:lpwstr>
  </property>
  <property fmtid="{D5CDD505-2E9C-101B-9397-08002B2CF9AE}" pid="38" name="ClassificationContentMarkingHeaderText">
    <vt:lpwstr>Public</vt:lpwstr>
  </property>
</Properties>
</file>